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3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Lst>
  <p:sldSz cx="9144000" cy="5143500" type="screen16x9"/>
  <p:notesSz cx="6858000" cy="9144000"/>
  <p:embeddedFontLst>
    <p:embeddedFont>
      <p:font typeface="Consolas" panose="020B0609020204030204" pitchFamily="49" charset="0"/>
      <p:regular r:id="rId32"/>
      <p:bold r:id="rId33"/>
      <p:italic r:id="rId34"/>
      <p:boldItalic r:id="rId35"/>
    </p:embeddedFont>
    <p:embeddedFont>
      <p:font typeface="Gill Sans" panose="020B0600000101010101" charset="0"/>
      <p:regular r:id="rId36"/>
      <p:bold r:id="rId37"/>
    </p:embeddedFont>
    <p:embeddedFont>
      <p:font typeface="Helvetica Neue" panose="020B0600000101010101"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김신환"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98" d="100"/>
          <a:sy n="198" d="100"/>
        </p:scale>
        <p:origin x="714"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0.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5-07-27T04:10:58.735" idx="1">
    <p:pos x="6000" y="0"/>
    <p:text>yyyyyyyyyhttps://cafe.naver.com/bikecargogo/8AA00ERWWP9AA00ERWWP9AA00ERWWP9https://cafe.naver.com/bikecargogo/8609998?tc=shared_linkAA00ERWWP9609998?tc=shared_linkhttps://cafe.naver.com/bikecargogo/8609998?tc=shared_linkyyy6tttytfrgggkk³t
uĥtìíyrtdfttrt6j</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ko-KR" altLang="en-US"/>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quora.com/When-should-I-use-tf-float32-vs-tf-float64-in-TensorFlow"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d115b0ec5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g1d115b0ec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d115b0ec5_0_2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g1d115b0ec5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d115b0ec5_0_3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333333"/>
                </a:solidFill>
                <a:highlight>
                  <a:srgbClr val="FFFFFF"/>
                </a:highlight>
              </a:rPr>
              <a:t>Nirmal Jith: “why tensorflow uses a graph based approach? For example, it will help to split to sub graphs and hence parallel processing will be easier. If you can include that it will be great.”</a:t>
            </a:r>
            <a:endParaRPr/>
          </a:p>
        </p:txBody>
      </p:sp>
      <p:sp>
        <p:nvSpPr>
          <p:cNvPr id="198" name="Google Shape;198;g1d115b0ec5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d115b0ec5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
        <p:nvSpPr>
          <p:cNvPr id="206" name="Google Shape;206;g1d115b0ec5_0_3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d115b0ec5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
        <p:nvSpPr>
          <p:cNvPr id="213" name="Google Shape;213;g1d115b0ec5_0_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d115b0ec5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
        <p:nvSpPr>
          <p:cNvPr id="219" name="Google Shape;219;g1d115b0ec5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d115b0ec5_0_5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g1d115b0ec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d115b0ec5_0_5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g1d115b0ec5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d115b0ec5_0_2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
        <p:nvSpPr>
          <p:cNvPr id="243" name="Google Shape;243;g1d115b0ec5_0_25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d115b0ec5_0_7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333333"/>
                </a:solidFill>
                <a:highlight>
                  <a:srgbClr val="FFFFFF"/>
                </a:highlight>
              </a:rPr>
              <a:t>TODO: Kabjin Kwon 13 페이지 그림과 동일한 이유로 코드와 일치하는 그림으로 수정 필요</a:t>
            </a:r>
            <a:endParaRPr/>
          </a:p>
        </p:txBody>
      </p:sp>
      <p:sp>
        <p:nvSpPr>
          <p:cNvPr id="258" name="Google Shape;258;g1d115b0ec5_0_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d115b0ec5_0_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
        <p:nvSpPr>
          <p:cNvPr id="270" name="Google Shape;270;g1d115b0ec5_0_8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333333"/>
                </a:solidFill>
                <a:highlight>
                  <a:srgbClr val="FFFFFF"/>
                </a:highlight>
              </a:rPr>
              <a:t>Jin Sam Kim “플레이스홀더는 레이지 기법으로 값을 미리 정하지 않고, 프로그래밍이 돌아가는 시점에 정해지는 값입니다. 변수의 형태(type)만 정해 놓고, 변수의 값은 정해지지 않았지만 텐서플로우가 실행되는 동안에 정해집니다. 값이 미리 정해지지 않고, 나중에 정해지는 점은 굉장히 유연한 프로그래밍을 할 수 있게 </a:t>
            </a:r>
            <a:endParaRPr sz="1000">
              <a:solidFill>
                <a:srgbClr val="333333"/>
              </a:solidFill>
              <a:highlight>
                <a:srgbClr val="FFFFFF"/>
              </a:highlight>
            </a:endParaRPr>
          </a:p>
          <a:p>
            <a:pPr marL="0" lvl="0" indent="0" algn="l" rtl="0">
              <a:spcBef>
                <a:spcPts val="0"/>
              </a:spcBef>
              <a:spcAft>
                <a:spcPts val="0"/>
              </a:spcAft>
              <a:buNone/>
            </a:pPr>
            <a:r>
              <a:rPr lang="en" sz="1000">
                <a:solidFill>
                  <a:srgbClr val="333333"/>
                </a:solidFill>
                <a:highlight>
                  <a:srgbClr val="FFFFFF"/>
                </a:highlight>
              </a:rPr>
              <a:t>도와줍니다.”</a:t>
            </a:r>
            <a:endParaRPr sz="1000">
              <a:solidFill>
                <a:srgbClr val="333333"/>
              </a:solidFill>
              <a:highlight>
                <a:srgbClr val="FFFFFF"/>
              </a:highlight>
            </a:endParaRPr>
          </a:p>
          <a:p>
            <a:pPr marL="0" lvl="0" indent="0" algn="l" rtl="0">
              <a:spcBef>
                <a:spcPts val="0"/>
              </a:spcBef>
              <a:spcAft>
                <a:spcPts val="0"/>
              </a:spcAft>
              <a:buNone/>
            </a:pPr>
            <a:endParaRPr sz="1000">
              <a:solidFill>
                <a:srgbClr val="333333"/>
              </a:solidFill>
              <a:highlight>
                <a:srgbClr val="FFFFFF"/>
              </a:highlight>
            </a:endParaRPr>
          </a:p>
          <a:p>
            <a:pPr marL="0" lvl="0" indent="0" algn="l" rtl="0">
              <a:spcBef>
                <a:spcPts val="0"/>
              </a:spcBef>
              <a:spcAft>
                <a:spcPts val="0"/>
              </a:spcAft>
              <a:buNone/>
            </a:pPr>
            <a:r>
              <a:rPr lang="en" sz="1000">
                <a:solidFill>
                  <a:srgbClr val="333333"/>
                </a:solidFill>
                <a:highlight>
                  <a:srgbClr val="FFFFFF"/>
                </a:highlight>
              </a:rPr>
              <a:t>“feed_dict={값}</a:t>
            </a:r>
            <a:endParaRPr sz="1000">
              <a:solidFill>
                <a:srgbClr val="333333"/>
              </a:solidFill>
              <a:highlight>
                <a:srgbClr val="FFFFFF"/>
              </a:highlight>
            </a:endParaRPr>
          </a:p>
          <a:p>
            <a:pPr marL="0" lvl="0" indent="0" algn="l" rtl="0">
              <a:spcBef>
                <a:spcPts val="0"/>
              </a:spcBef>
              <a:spcAft>
                <a:spcPts val="0"/>
              </a:spcAft>
              <a:buClr>
                <a:schemeClr val="dk1"/>
              </a:buClr>
              <a:buSzPts val="1100"/>
              <a:buFont typeface="Arial"/>
              <a:buNone/>
            </a:pPr>
            <a:r>
              <a:rPr lang="en" sz="1000">
                <a:solidFill>
                  <a:srgbClr val="333333"/>
                </a:solidFill>
                <a:highlight>
                  <a:srgbClr val="FFFFFF"/>
                </a:highlight>
              </a:rPr>
              <a:t>이 문법은 run function에서 argument로 받는 특정 이름을 지칭하는 것입니다.</a:t>
            </a:r>
            <a:endParaRPr sz="1000">
              <a:solidFill>
                <a:srgbClr val="333333"/>
              </a:solidFill>
              <a:highlight>
                <a:srgbClr val="FFFFFF"/>
              </a:highlight>
            </a:endParaRPr>
          </a:p>
          <a:p>
            <a:pPr marL="0" lvl="0" indent="0" algn="l" rtl="0">
              <a:spcBef>
                <a:spcPts val="0"/>
              </a:spcBef>
              <a:spcAft>
                <a:spcPts val="0"/>
              </a:spcAft>
              <a:buClr>
                <a:schemeClr val="dk1"/>
              </a:buClr>
              <a:buSzPts val="1100"/>
              <a:buFont typeface="Arial"/>
              <a:buNone/>
            </a:pPr>
            <a:r>
              <a:rPr lang="en" sz="1000">
                <a:solidFill>
                  <a:srgbClr val="333333"/>
                </a:solidFill>
                <a:highlight>
                  <a:srgbClr val="FFFFFF"/>
                </a:highlight>
              </a:rPr>
              <a:t>자바 같은 경우에는 argument 순서에 의해서 전달되는 파라미터가 어떤 argument에 매칭될지가 정해지는데, 파이썬에서는 argument이름을 정해줌으로써 순서에 상관 없이 파라미터를 전달 할 수 있는 장점이 있습니다.</a:t>
            </a:r>
            <a:endParaRPr sz="1000">
              <a:solidFill>
                <a:srgbClr val="333333"/>
              </a:solidFill>
              <a:highlight>
                <a:srgbClr val="FFFFFF"/>
              </a:highlight>
            </a:endParaRPr>
          </a:p>
          <a:p>
            <a:pPr marL="0" lvl="0" indent="0" algn="l" rtl="0">
              <a:spcBef>
                <a:spcPts val="0"/>
              </a:spcBef>
              <a:spcAft>
                <a:spcPts val="0"/>
              </a:spcAft>
              <a:buNone/>
            </a:pPr>
            <a:r>
              <a:rPr lang="en" sz="1000">
                <a:solidFill>
                  <a:srgbClr val="333333"/>
                </a:solidFill>
                <a:highlight>
                  <a:srgbClr val="FFFFFF"/>
                </a:highlight>
              </a:rPr>
              <a:t>텐서플로우 1.0 기준으로 Session.run 에는 4개의 arguments가 있는데, 그 중 하나인 feed_dict를 특정해서 파라미터를 전달할 수 있습니다.”</a:t>
            </a:r>
            <a:endParaRPr sz="1000">
              <a:solidFill>
                <a:srgbClr val="333333"/>
              </a:solidFill>
              <a:highlight>
                <a:srgbClr val="FFFFFF"/>
              </a:highlight>
            </a:endParaRPr>
          </a:p>
          <a:p>
            <a:pPr marL="0" lvl="0" indent="0" algn="l" rtl="0">
              <a:spcBef>
                <a:spcPts val="0"/>
              </a:spcBef>
              <a:spcAft>
                <a:spcPts val="0"/>
              </a:spcAft>
              <a:buNone/>
            </a:pPr>
            <a:endParaRPr sz="1000">
              <a:solidFill>
                <a:srgbClr val="333333"/>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b322eb506_9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
        <p:nvSpPr>
          <p:cNvPr id="131" name="Google Shape;131;g1b322eb506_9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d115b0ec5_0_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
        <p:nvSpPr>
          <p:cNvPr id="277" name="Google Shape;277;g1d115b0ec5_0_8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d115b0ec5_0_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
        <p:nvSpPr>
          <p:cNvPr id="292" name="Google Shape;292;g1d115b0ec5_0_10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000">
                <a:solidFill>
                  <a:srgbClr val="333333"/>
                </a:solidFill>
                <a:highlight>
                  <a:srgbClr val="FFFFFF"/>
                </a:highlight>
              </a:rPr>
              <a:t>“Kabjin Kwon 텐서 예제로 코드로 나온 것은 파이썬 리스트로 표현한 텐서라고 설명하면 적절한 설명일 것 같습니다. 텐서 플로우의 Tensor 클래스로 예제를 만들어 보여 주면 어떨까요? 수학적인 텐서를 설명하고자 한다면, 다른 좋은 자료의 그림을 빌려서 넣으면 어떨까 싶습니다. 뒷 페이지에는 t에 파이썬 리스트로 되어 있는데 데이터를 넣어서 텐서에 값을 채우는 예제가 나오는데 t에 대한 정의가 없습니다. 연속성을 위해서 tf.Tensor 클래스 타입의 t를 만드는 것을 보여 주는 것이 좋을 것 같습니다. 즉 아래와 같이요.”</a:t>
            </a:r>
            <a:endParaRPr sz="1000">
              <a:solidFill>
                <a:srgbClr val="333333"/>
              </a:solidFill>
              <a:highlight>
                <a:srgbClr val="FFFFFF"/>
              </a:highlight>
            </a:endParaRPr>
          </a:p>
          <a:p>
            <a:pPr marL="0" lvl="0" indent="0" algn="l" rtl="0">
              <a:spcBef>
                <a:spcPts val="0"/>
              </a:spcBef>
              <a:spcAft>
                <a:spcPts val="0"/>
              </a:spcAft>
              <a:buClr>
                <a:schemeClr val="dk1"/>
              </a:buClr>
              <a:buSzPts val="1100"/>
              <a:buFont typeface="Arial"/>
              <a:buNone/>
            </a:pPr>
            <a:endParaRPr sz="1000">
              <a:solidFill>
                <a:srgbClr val="333333"/>
              </a:solidFill>
              <a:highlight>
                <a:srgbClr val="FFFFFF"/>
              </a:highlight>
            </a:endParaRPr>
          </a:p>
          <a:p>
            <a:pPr marL="0" lvl="0" indent="0" algn="l" rtl="0">
              <a:spcBef>
                <a:spcPts val="0"/>
              </a:spcBef>
              <a:spcAft>
                <a:spcPts val="0"/>
              </a:spcAft>
              <a:buNone/>
            </a:pPr>
            <a:r>
              <a:rPr lang="en" sz="1000">
                <a:solidFill>
                  <a:srgbClr val="333333"/>
                </a:solidFill>
                <a:highlight>
                  <a:srgbClr val="FFFFFF"/>
                </a:highlight>
              </a:rPr>
              <a:t>t = tf.Constant([1., 2., 3.])</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d115b0ec5_0_1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
        <p:nvSpPr>
          <p:cNvPr id="299" name="Google Shape;299;g1d115b0ec5_0_10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d115b0ec5_0_1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
        <p:nvSpPr>
          <p:cNvPr id="307" name="Google Shape;307;g1d115b0ec5_0_11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d115b0ec5_0_1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
        <p:nvSpPr>
          <p:cNvPr id="315" name="Google Shape;315;g1d115b0ec5_0_1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u="sng">
                <a:solidFill>
                  <a:schemeClr val="hlink"/>
                </a:solidFill>
                <a:hlinkClick r:id="rId3"/>
              </a:rPr>
              <a:t>https://www.quora.com/When-should-I-use-tf-float32-vs-tf-float64-in-TensorFlow</a:t>
            </a:r>
            <a:endParaRPr/>
          </a:p>
          <a:p>
            <a:pPr marL="0" lvl="0" indent="0" algn="l" rtl="0">
              <a:spcBef>
                <a:spcPts val="0"/>
              </a:spcBef>
              <a:spcAft>
                <a:spcPts val="0"/>
              </a:spcAft>
              <a:buNone/>
            </a:pPr>
            <a:r>
              <a:rPr lang="en"/>
              <a:t> </a:t>
            </a:r>
            <a:endParaRPr/>
          </a:p>
          <a:p>
            <a:pPr marL="0" lvl="0" indent="0" algn="l" rtl="0">
              <a:lnSpc>
                <a:spcPct val="115000"/>
              </a:lnSpc>
              <a:spcBef>
                <a:spcPts val="0"/>
              </a:spcBef>
              <a:spcAft>
                <a:spcPts val="0"/>
              </a:spcAft>
              <a:buClr>
                <a:schemeClr val="dk1"/>
              </a:buClr>
              <a:buSzPts val="1100"/>
              <a:buFont typeface="Arial"/>
              <a:buNone/>
            </a:pPr>
            <a:r>
              <a:rPr lang="en" sz="1000" u="sng">
                <a:solidFill>
                  <a:srgbClr val="6611CC"/>
                </a:solidFill>
                <a:highlight>
                  <a:srgbClr val="F5F5F5"/>
                </a:highlight>
                <a:hlinkClick r:id="rId3">
                  <a:extLst>
                    <a:ext uri="{A12FA001-AC4F-418D-AE19-62706E023703}">
                      <ahyp:hlinkClr xmlns:ahyp="http://schemas.microsoft.com/office/drawing/2018/hyperlinkcolor" val="tx"/>
                    </a:ext>
                  </a:extLst>
                </a:hlinkClick>
              </a:rPr>
              <a:t>https://www.quora.com/When-should-I-use-tf-float32-vs-tf-float64-in-TensorFlow</a:t>
            </a:r>
            <a:endParaRPr sz="1000" u="sng">
              <a:solidFill>
                <a:srgbClr val="6611CC"/>
              </a:solidFill>
              <a:highlight>
                <a:srgbClr val="F5F5F5"/>
              </a:highlight>
              <a:hlinkClick r:id="rId3">
                <a:extLst>
                  <a:ext uri="{A12FA001-AC4F-418D-AE19-62706E023703}">
                    <ahyp:hlinkClr xmlns:ahyp="http://schemas.microsoft.com/office/drawing/2018/hyperlinkcolor" val="tx"/>
                  </a:ext>
                </a:extLst>
              </a:hlinkClick>
            </a:endParaRPr>
          </a:p>
          <a:p>
            <a:pPr marL="0" lvl="0" indent="0" algn="l" rtl="0">
              <a:lnSpc>
                <a:spcPct val="115000"/>
              </a:lnSpc>
              <a:spcBef>
                <a:spcPts val="0"/>
              </a:spcBef>
              <a:spcAft>
                <a:spcPts val="0"/>
              </a:spcAft>
              <a:buClr>
                <a:schemeClr val="dk1"/>
              </a:buClr>
              <a:buSzPts val="1100"/>
              <a:buFont typeface="Arial"/>
              <a:buNone/>
            </a:pPr>
            <a:endParaRPr sz="1000" u="sng">
              <a:solidFill>
                <a:srgbClr val="6611CC"/>
              </a:solidFill>
              <a:highlight>
                <a:srgbClr val="F5F5F5"/>
              </a:highlight>
              <a:hlinkClick r:id="rId3">
                <a:extLst>
                  <a:ext uri="{A12FA001-AC4F-418D-AE19-62706E023703}">
                    <ahyp:hlinkClr xmlns:ahyp="http://schemas.microsoft.com/office/drawing/2018/hyperlinkcolor" val="tx"/>
                  </a:ext>
                </a:extLst>
              </a:hlinkClick>
            </a:endParaRPr>
          </a:p>
          <a:p>
            <a:pPr marL="0" lvl="0" indent="0" algn="l" rtl="0">
              <a:lnSpc>
                <a:spcPct val="115000"/>
              </a:lnSpc>
              <a:spcBef>
                <a:spcPts val="0"/>
              </a:spcBef>
              <a:spcAft>
                <a:spcPts val="0"/>
              </a:spcAft>
              <a:buClr>
                <a:schemeClr val="dk1"/>
              </a:buClr>
              <a:buSzPts val="1100"/>
              <a:buFont typeface="Arial"/>
              <a:buNone/>
            </a:pPr>
            <a:r>
              <a:rPr lang="en" sz="1000">
                <a:solidFill>
                  <a:srgbClr val="333333"/>
                </a:solidFill>
                <a:highlight>
                  <a:srgbClr val="F5F5F5"/>
                </a:highlight>
              </a:rPr>
              <a:t>아 여기에 설명이 잘 되어있네요</a:t>
            </a:r>
            <a:endParaRPr sz="1000">
              <a:solidFill>
                <a:srgbClr val="333333"/>
              </a:solidFill>
              <a:highlight>
                <a:srgbClr val="F5F5F5"/>
              </a:highlight>
            </a:endParaRPr>
          </a:p>
          <a:p>
            <a:pPr marL="0" lvl="0" indent="0" algn="l" rtl="0">
              <a:lnSpc>
                <a:spcPct val="115000"/>
              </a:lnSpc>
              <a:spcBef>
                <a:spcPts val="0"/>
              </a:spcBef>
              <a:spcAft>
                <a:spcPts val="0"/>
              </a:spcAft>
              <a:buClr>
                <a:schemeClr val="dk1"/>
              </a:buClr>
              <a:buSzPts val="1100"/>
              <a:buFont typeface="Arial"/>
              <a:buNone/>
            </a:pPr>
            <a:r>
              <a:rPr lang="en" sz="1000">
                <a:solidFill>
                  <a:srgbClr val="333333"/>
                </a:solidFill>
                <a:highlight>
                  <a:srgbClr val="F5F5F5"/>
                </a:highlight>
              </a:rPr>
              <a:t>큰 정확도의 차이는 없지만</a:t>
            </a:r>
            <a:endParaRPr sz="1000">
              <a:solidFill>
                <a:srgbClr val="333333"/>
              </a:solidFill>
              <a:highlight>
                <a:srgbClr val="F5F5F5"/>
              </a:highlight>
            </a:endParaRPr>
          </a:p>
          <a:p>
            <a:pPr marL="0" lvl="0" indent="0" algn="l" rtl="0">
              <a:lnSpc>
                <a:spcPct val="115000"/>
              </a:lnSpc>
              <a:spcBef>
                <a:spcPts val="0"/>
              </a:spcBef>
              <a:spcAft>
                <a:spcPts val="0"/>
              </a:spcAft>
              <a:buClr>
                <a:schemeClr val="dk1"/>
              </a:buClr>
              <a:buSzPts val="1100"/>
              <a:buFont typeface="Arial"/>
              <a:buNone/>
            </a:pPr>
            <a:r>
              <a:rPr lang="en" sz="1000">
                <a:solidFill>
                  <a:srgbClr val="333333"/>
                </a:solidFill>
                <a:highlight>
                  <a:srgbClr val="F5F5F5"/>
                </a:highlight>
              </a:rPr>
              <a:t>딥러닝을 할때, 많은 용량의 데이터를 사용하고 GPU메모리상 문제도 있어서 tf.float32를 주로 쓴다네요!1</a:t>
            </a:r>
            <a:endParaRPr sz="1000">
              <a:solidFill>
                <a:srgbClr val="333333"/>
              </a:solidFill>
              <a:highlight>
                <a:srgbClr val="F5F5F5"/>
              </a:highlight>
            </a:endParaRPr>
          </a:p>
          <a:p>
            <a:pPr marL="0" lvl="0" indent="0" algn="l" rtl="0">
              <a:lnSpc>
                <a:spcPct val="115000"/>
              </a:lnSpc>
              <a:spcBef>
                <a:spcPts val="0"/>
              </a:spcBef>
              <a:spcAft>
                <a:spcPts val="0"/>
              </a:spcAft>
              <a:buClr>
                <a:schemeClr val="dk1"/>
              </a:buClr>
              <a:buSzPts val="1100"/>
              <a:buFont typeface="Arial"/>
              <a:buNone/>
            </a:pPr>
            <a:r>
              <a:rPr lang="en" sz="1000">
                <a:solidFill>
                  <a:srgbClr val="333333"/>
                </a:solidFill>
                <a:highlight>
                  <a:srgbClr val="F5F5F5"/>
                </a:highlight>
              </a:rPr>
              <a:t>속도면이나 메모리면에서 더 좋다고 ..</a:t>
            </a:r>
            <a:endParaRPr sz="1000">
              <a:solidFill>
                <a:srgbClr val="333333"/>
              </a:solidFill>
              <a:highlight>
                <a:srgbClr val="F5F5F5"/>
              </a:highlight>
            </a:endParaRPr>
          </a:p>
          <a:p>
            <a:pPr marL="0" lvl="0" indent="0" algn="l" rtl="0">
              <a:spcBef>
                <a:spcPts val="0"/>
              </a:spcBef>
              <a:spcAft>
                <a:spcPts val="0"/>
              </a:spcAft>
              <a:buNone/>
            </a:pPr>
            <a:r>
              <a:rPr lang="en" sz="1000">
                <a:solidFill>
                  <a:srgbClr val="333333"/>
                </a:solidFill>
                <a:highlight>
                  <a:srgbClr val="F5F5F5"/>
                </a:highlight>
              </a:rPr>
              <a:t>물론 정확도는 tf.float64가 더 좋지만 큰 차이는 없다하네요</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d115b0ec5_0_2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
        <p:nvSpPr>
          <p:cNvPr id="324" name="Google Shape;324;g1d115b0ec5_0_2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d115b0ec5_0_1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g1d115b0ec5_0_1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d115b0ec5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
        <p:nvSpPr>
          <p:cNvPr id="346" name="Google Shape;346;g1d115b0ec5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Numbers for later slides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d115b0ec5_0_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
        <p:nvSpPr>
          <p:cNvPr id="351" name="Google Shape;351;g1d115b0ec5_0_9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b322eb506_128_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g1b322eb506_128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d115b0ec5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
        <p:nvSpPr>
          <p:cNvPr id="148" name="Google Shape;148;g1d115b0ec5_0_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2cfdfae7f_56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
        <p:nvSpPr>
          <p:cNvPr id="154" name="Google Shape;154;g22cfdfae7f_5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2cfdfae7f_56_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g22cfdfae7f_56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2cfdfae7f_56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
        <p:nvSpPr>
          <p:cNvPr id="171" name="Google Shape;171;g22cfdfae7f_56_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d115b0ec5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
        <p:nvSpPr>
          <p:cNvPr id="177" name="Google Shape;177;g1d115b0ec5_0_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d115b0ec5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ko-KR" altLang="en-US"/>
          </a:p>
        </p:txBody>
      </p:sp>
      <p:sp>
        <p:nvSpPr>
          <p:cNvPr id="184" name="Google Shape;184;g1d115b0ec5_0_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Subtitle" type="tx">
  <p:cSld name="TITLE_AND_BODY">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1812726" y="863947"/>
            <a:ext cx="5518500" cy="17412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Gill Sans"/>
              <a:buNone/>
              <a:defRPr sz="44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9pPr>
          </a:lstStyle>
          <a:p>
            <a:endParaRPr/>
          </a:p>
        </p:txBody>
      </p:sp>
      <p:sp>
        <p:nvSpPr>
          <p:cNvPr id="56" name="Google Shape;56;p14"/>
          <p:cNvSpPr txBox="1">
            <a:spLocks noGrp="1"/>
          </p:cNvSpPr>
          <p:nvPr>
            <p:ph type="body" idx="1"/>
          </p:nvPr>
        </p:nvSpPr>
        <p:spPr>
          <a:xfrm>
            <a:off x="1812726" y="2652117"/>
            <a:ext cx="5518500" cy="5961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2400"/>
              <a:buFont typeface="Noto Sans Symbols"/>
              <a:buNone/>
              <a:defRPr sz="1900" b="0" i="0" u="none" strike="noStrike" cap="none">
                <a:solidFill>
                  <a:srgbClr val="000000"/>
                </a:solidFill>
                <a:latin typeface="Gill Sans"/>
                <a:ea typeface="Gill Sans"/>
                <a:cs typeface="Gill Sans"/>
                <a:sym typeface="Gill Sans"/>
              </a:defRPr>
            </a:lvl1pPr>
            <a:lvl2pPr marL="914400" marR="0" lvl="1" indent="-228600" algn="ctr" rtl="0">
              <a:lnSpc>
                <a:spcPct val="100000"/>
              </a:lnSpc>
              <a:spcBef>
                <a:spcPts val="0"/>
              </a:spcBef>
              <a:spcAft>
                <a:spcPts val="0"/>
              </a:spcAft>
              <a:buClr>
                <a:srgbClr val="000000"/>
              </a:buClr>
              <a:buSzPts val="2400"/>
              <a:buFont typeface="Noto Sans Symbols"/>
              <a:buNone/>
              <a:defRPr sz="1900" b="0" i="0" u="none" strike="noStrike" cap="none">
                <a:solidFill>
                  <a:srgbClr val="000000"/>
                </a:solidFill>
                <a:latin typeface="Gill Sans"/>
                <a:ea typeface="Gill Sans"/>
                <a:cs typeface="Gill Sans"/>
                <a:sym typeface="Gill Sans"/>
              </a:defRPr>
            </a:lvl2pPr>
            <a:lvl3pPr marL="1371600" marR="0" lvl="2" indent="-228600" algn="ctr" rtl="0">
              <a:lnSpc>
                <a:spcPct val="100000"/>
              </a:lnSpc>
              <a:spcBef>
                <a:spcPts val="0"/>
              </a:spcBef>
              <a:spcAft>
                <a:spcPts val="0"/>
              </a:spcAft>
              <a:buClr>
                <a:srgbClr val="000000"/>
              </a:buClr>
              <a:buSzPts val="2400"/>
              <a:buFont typeface="Noto Sans Symbols"/>
              <a:buNone/>
              <a:defRPr sz="1900" b="0" i="0" u="none" strike="noStrike" cap="none">
                <a:solidFill>
                  <a:srgbClr val="000000"/>
                </a:solidFill>
                <a:latin typeface="Gill Sans"/>
                <a:ea typeface="Gill Sans"/>
                <a:cs typeface="Gill Sans"/>
                <a:sym typeface="Gill Sans"/>
              </a:defRPr>
            </a:lvl3pPr>
            <a:lvl4pPr marL="1828800" marR="0" lvl="3" indent="-228600" algn="ctr" rtl="0">
              <a:lnSpc>
                <a:spcPct val="100000"/>
              </a:lnSpc>
              <a:spcBef>
                <a:spcPts val="0"/>
              </a:spcBef>
              <a:spcAft>
                <a:spcPts val="0"/>
              </a:spcAft>
              <a:buClr>
                <a:srgbClr val="000000"/>
              </a:buClr>
              <a:buSzPts val="2400"/>
              <a:buFont typeface="Noto Sans Symbols"/>
              <a:buNone/>
              <a:defRPr sz="1900" b="0" i="0" u="none" strike="noStrike" cap="none">
                <a:solidFill>
                  <a:srgbClr val="000000"/>
                </a:solidFill>
                <a:latin typeface="Gill Sans"/>
                <a:ea typeface="Gill Sans"/>
                <a:cs typeface="Gill Sans"/>
                <a:sym typeface="Gill Sans"/>
              </a:defRPr>
            </a:lvl4pPr>
            <a:lvl5pPr marL="2286000" marR="0" lvl="4" indent="-228600" algn="ctr" rtl="0">
              <a:lnSpc>
                <a:spcPct val="100000"/>
              </a:lnSpc>
              <a:spcBef>
                <a:spcPts val="0"/>
              </a:spcBef>
              <a:spcAft>
                <a:spcPts val="0"/>
              </a:spcAft>
              <a:buClr>
                <a:srgbClr val="000000"/>
              </a:buClr>
              <a:buSzPts val="2400"/>
              <a:buFont typeface="Noto Sans Symbols"/>
              <a:buNone/>
              <a:defRPr sz="1900" b="0" i="0" u="none" strike="noStrike" cap="none">
                <a:solidFill>
                  <a:srgbClr val="000000"/>
                </a:solidFill>
                <a:latin typeface="Gill Sans"/>
                <a:ea typeface="Gill Sans"/>
                <a:cs typeface="Gill Sans"/>
                <a:sym typeface="Gill Sans"/>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9pPr>
          </a:lstStyle>
          <a:p>
            <a:endParaRPr/>
          </a:p>
        </p:txBody>
      </p:sp>
      <p:sp>
        <p:nvSpPr>
          <p:cNvPr id="57" name="Google Shape;57;p14"/>
          <p:cNvSpPr txBox="1">
            <a:spLocks noGrp="1"/>
          </p:cNvSpPr>
          <p:nvPr>
            <p:ph type="sldNum" idx="12"/>
          </p:nvPr>
        </p:nvSpPr>
        <p:spPr>
          <a:xfrm>
            <a:off x="4482331" y="4882307"/>
            <a:ext cx="172800" cy="1869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1812726" y="133945"/>
            <a:ext cx="5518500" cy="12858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9pPr>
          </a:lstStyle>
          <a:p>
            <a:endParaRPr/>
          </a:p>
        </p:txBody>
      </p:sp>
      <p:sp>
        <p:nvSpPr>
          <p:cNvPr id="60" name="Google Shape;60;p15"/>
          <p:cNvSpPr txBox="1">
            <a:spLocks noGrp="1"/>
          </p:cNvSpPr>
          <p:nvPr>
            <p:ph type="body" idx="1"/>
          </p:nvPr>
        </p:nvSpPr>
        <p:spPr>
          <a:xfrm>
            <a:off x="1812726" y="1460004"/>
            <a:ext cx="5518500" cy="3013800"/>
          </a:xfrm>
          <a:prstGeom prst="rect">
            <a:avLst/>
          </a:prstGeom>
          <a:noFill/>
          <a:ln>
            <a:noFill/>
          </a:ln>
        </p:spPr>
        <p:txBody>
          <a:bodyPr spcFirstLastPara="1" wrap="square" lIns="34275" tIns="34275" rIns="34275" bIns="34275" anchor="ctr" anchorCtr="0">
            <a:noAutofit/>
          </a:bodyPr>
          <a:lstStyle>
            <a:lvl1pPr marL="457200" marR="0" lvl="0" indent="-457200" algn="l" rtl="0">
              <a:lnSpc>
                <a:spcPct val="100000"/>
              </a:lnSpc>
              <a:spcBef>
                <a:spcPts val="1200"/>
              </a:spcBef>
              <a:spcAft>
                <a:spcPts val="0"/>
              </a:spcAft>
              <a:buClr>
                <a:srgbClr val="000000"/>
              </a:buClr>
              <a:buSzPts val="3600"/>
              <a:buFont typeface="Noto Sans Symbols"/>
              <a:buChar char="●"/>
              <a:defRPr sz="2100" b="0" i="0" u="none" strike="noStrike" cap="none">
                <a:solidFill>
                  <a:srgbClr val="000000"/>
                </a:solidFill>
                <a:latin typeface="Gill Sans"/>
                <a:ea typeface="Gill Sans"/>
                <a:cs typeface="Gill Sans"/>
                <a:sym typeface="Gill Sans"/>
              </a:defRPr>
            </a:lvl1pPr>
            <a:lvl2pPr marL="914400" marR="0" lvl="1" indent="-431800" algn="l" rtl="0">
              <a:lnSpc>
                <a:spcPct val="100000"/>
              </a:lnSpc>
              <a:spcBef>
                <a:spcPts val="300"/>
              </a:spcBef>
              <a:spcAft>
                <a:spcPts val="0"/>
              </a:spcAft>
              <a:buClr>
                <a:srgbClr val="000000"/>
              </a:buClr>
              <a:buSzPts val="3200"/>
              <a:buFont typeface="Noto Sans Symbols"/>
              <a:buChar char="•"/>
              <a:defRPr sz="1900" b="0" i="0" u="none" strike="noStrike" cap="none">
                <a:solidFill>
                  <a:srgbClr val="000000"/>
                </a:solidFill>
                <a:latin typeface="Gill Sans"/>
                <a:ea typeface="Gill Sans"/>
                <a:cs typeface="Gill Sans"/>
                <a:sym typeface="Gill Sans"/>
              </a:defRPr>
            </a:lvl2pPr>
            <a:lvl3pPr marL="1371600" marR="0" lvl="2" indent="-431800" algn="l" rtl="0">
              <a:lnSpc>
                <a:spcPct val="100000"/>
              </a:lnSpc>
              <a:spcBef>
                <a:spcPts val="300"/>
              </a:spcBef>
              <a:spcAft>
                <a:spcPts val="0"/>
              </a:spcAft>
              <a:buClr>
                <a:srgbClr val="000000"/>
              </a:buClr>
              <a:buSzPts val="3200"/>
              <a:buFont typeface="Noto Sans Symbols"/>
              <a:buChar char="●"/>
              <a:defRPr sz="1900" b="0" i="0" u="none" strike="noStrike" cap="none">
                <a:solidFill>
                  <a:srgbClr val="000000"/>
                </a:solidFill>
                <a:latin typeface="Gill Sans"/>
                <a:ea typeface="Gill Sans"/>
                <a:cs typeface="Gill Sans"/>
                <a:sym typeface="Gill Sans"/>
              </a:defRPr>
            </a:lvl3pPr>
            <a:lvl4pPr marL="1828800" marR="0" lvl="3" indent="-431800" algn="l" rtl="0">
              <a:lnSpc>
                <a:spcPct val="100000"/>
              </a:lnSpc>
              <a:spcBef>
                <a:spcPts val="300"/>
              </a:spcBef>
              <a:spcAft>
                <a:spcPts val="0"/>
              </a:spcAft>
              <a:buClr>
                <a:srgbClr val="000000"/>
              </a:buClr>
              <a:buSzPts val="3200"/>
              <a:buFont typeface="Noto Sans Symbols"/>
              <a:buChar char="●"/>
              <a:defRPr sz="1900" b="0" i="0" u="none" strike="noStrike" cap="none">
                <a:solidFill>
                  <a:srgbClr val="000000"/>
                </a:solidFill>
                <a:latin typeface="Gill Sans"/>
                <a:ea typeface="Gill Sans"/>
                <a:cs typeface="Gill Sans"/>
                <a:sym typeface="Gill Sans"/>
              </a:defRPr>
            </a:lvl4pPr>
            <a:lvl5pPr marL="2286000" marR="0" lvl="4" indent="-431800" algn="l" rtl="0">
              <a:lnSpc>
                <a:spcPct val="100000"/>
              </a:lnSpc>
              <a:spcBef>
                <a:spcPts val="300"/>
              </a:spcBef>
              <a:spcAft>
                <a:spcPts val="0"/>
              </a:spcAft>
              <a:buClr>
                <a:srgbClr val="000000"/>
              </a:buClr>
              <a:buSzPts val="3200"/>
              <a:buFont typeface="Noto Sans Symbols"/>
              <a:buChar char="●"/>
              <a:defRPr sz="1900" b="0" i="0" u="none" strike="noStrike" cap="none">
                <a:solidFill>
                  <a:srgbClr val="000000"/>
                </a:solidFill>
                <a:latin typeface="Gill Sans"/>
                <a:ea typeface="Gill Sans"/>
                <a:cs typeface="Gill Sans"/>
                <a:sym typeface="Gill Sans"/>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9pPr>
          </a:lstStyle>
          <a:p>
            <a:endParaRPr/>
          </a:p>
        </p:txBody>
      </p:sp>
      <p:sp>
        <p:nvSpPr>
          <p:cNvPr id="61" name="Google Shape;61;p15"/>
          <p:cNvSpPr txBox="1">
            <a:spLocks noGrp="1"/>
          </p:cNvSpPr>
          <p:nvPr>
            <p:ph type="sldNum" idx="12"/>
          </p:nvPr>
        </p:nvSpPr>
        <p:spPr>
          <a:xfrm>
            <a:off x="4482331" y="4882307"/>
            <a:ext cx="172800" cy="1869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mp; Bullets">
  <p:cSld name="Title &amp; Bullets 2">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8188" y="133945"/>
            <a:ext cx="9160500" cy="12858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Gill Sans"/>
              <a:buNone/>
              <a:defRPr sz="34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9pPr>
          </a:lstStyle>
          <a:p>
            <a:endParaRPr/>
          </a:p>
        </p:txBody>
      </p:sp>
      <p:sp>
        <p:nvSpPr>
          <p:cNvPr id="64" name="Google Shape;64;p16"/>
          <p:cNvSpPr txBox="1">
            <a:spLocks noGrp="1"/>
          </p:cNvSpPr>
          <p:nvPr>
            <p:ph type="body" idx="1"/>
          </p:nvPr>
        </p:nvSpPr>
        <p:spPr>
          <a:xfrm>
            <a:off x="180210" y="1460004"/>
            <a:ext cx="8783400" cy="3013800"/>
          </a:xfrm>
          <a:prstGeom prst="rect">
            <a:avLst/>
          </a:prstGeom>
          <a:noFill/>
          <a:ln>
            <a:noFill/>
          </a:ln>
        </p:spPr>
        <p:txBody>
          <a:bodyPr spcFirstLastPara="1" wrap="square" lIns="34275" tIns="34275" rIns="34275" bIns="34275" anchor="ctr" anchorCtr="0">
            <a:noAutofit/>
          </a:bodyPr>
          <a:lstStyle>
            <a:lvl1pPr marL="457200" marR="0" lvl="0" indent="-457200" algn="l" rtl="0">
              <a:lnSpc>
                <a:spcPct val="100000"/>
              </a:lnSpc>
              <a:spcBef>
                <a:spcPts val="1200"/>
              </a:spcBef>
              <a:spcAft>
                <a:spcPts val="0"/>
              </a:spcAft>
              <a:buClr>
                <a:srgbClr val="000000"/>
              </a:buClr>
              <a:buSzPts val="3600"/>
              <a:buFont typeface="Noto Sans Symbols"/>
              <a:buChar char="●"/>
              <a:defRPr sz="2100" b="0" i="0" u="none" strike="noStrike" cap="none">
                <a:solidFill>
                  <a:srgbClr val="000000"/>
                </a:solidFill>
                <a:latin typeface="Gill Sans"/>
                <a:ea typeface="Gill Sans"/>
                <a:cs typeface="Gill Sans"/>
                <a:sym typeface="Gill Sans"/>
              </a:defRPr>
            </a:lvl1pPr>
            <a:lvl2pPr marL="914400" marR="0" lvl="1" indent="-431800" algn="l" rtl="0">
              <a:lnSpc>
                <a:spcPct val="100000"/>
              </a:lnSpc>
              <a:spcBef>
                <a:spcPts val="300"/>
              </a:spcBef>
              <a:spcAft>
                <a:spcPts val="0"/>
              </a:spcAft>
              <a:buClr>
                <a:srgbClr val="000000"/>
              </a:buClr>
              <a:buSzPts val="3200"/>
              <a:buFont typeface="Noto Sans Symbols"/>
              <a:buChar char="•"/>
              <a:defRPr sz="1900" b="0" i="0" u="none" strike="noStrike" cap="none">
                <a:solidFill>
                  <a:srgbClr val="000000"/>
                </a:solidFill>
                <a:latin typeface="Gill Sans"/>
                <a:ea typeface="Gill Sans"/>
                <a:cs typeface="Gill Sans"/>
                <a:sym typeface="Gill Sans"/>
              </a:defRPr>
            </a:lvl2pPr>
            <a:lvl3pPr marL="1371600" marR="0" lvl="2" indent="-431800" algn="l" rtl="0">
              <a:lnSpc>
                <a:spcPct val="100000"/>
              </a:lnSpc>
              <a:spcBef>
                <a:spcPts val="300"/>
              </a:spcBef>
              <a:spcAft>
                <a:spcPts val="0"/>
              </a:spcAft>
              <a:buClr>
                <a:srgbClr val="000000"/>
              </a:buClr>
              <a:buSzPts val="3200"/>
              <a:buFont typeface="Noto Sans Symbols"/>
              <a:buChar char="●"/>
              <a:defRPr sz="1900" b="0" i="0" u="none" strike="noStrike" cap="none">
                <a:solidFill>
                  <a:srgbClr val="000000"/>
                </a:solidFill>
                <a:latin typeface="Gill Sans"/>
                <a:ea typeface="Gill Sans"/>
                <a:cs typeface="Gill Sans"/>
                <a:sym typeface="Gill Sans"/>
              </a:defRPr>
            </a:lvl3pPr>
            <a:lvl4pPr marL="1828800" marR="0" lvl="3" indent="-431800" algn="l" rtl="0">
              <a:lnSpc>
                <a:spcPct val="100000"/>
              </a:lnSpc>
              <a:spcBef>
                <a:spcPts val="300"/>
              </a:spcBef>
              <a:spcAft>
                <a:spcPts val="0"/>
              </a:spcAft>
              <a:buClr>
                <a:srgbClr val="000000"/>
              </a:buClr>
              <a:buSzPts val="3200"/>
              <a:buFont typeface="Noto Sans Symbols"/>
              <a:buChar char="●"/>
              <a:defRPr sz="1900" b="0" i="0" u="none" strike="noStrike" cap="none">
                <a:solidFill>
                  <a:srgbClr val="000000"/>
                </a:solidFill>
                <a:latin typeface="Gill Sans"/>
                <a:ea typeface="Gill Sans"/>
                <a:cs typeface="Gill Sans"/>
                <a:sym typeface="Gill Sans"/>
              </a:defRPr>
            </a:lvl4pPr>
            <a:lvl5pPr marL="2286000" marR="0" lvl="4" indent="-431800" algn="l" rtl="0">
              <a:lnSpc>
                <a:spcPct val="100000"/>
              </a:lnSpc>
              <a:spcBef>
                <a:spcPts val="300"/>
              </a:spcBef>
              <a:spcAft>
                <a:spcPts val="0"/>
              </a:spcAft>
              <a:buClr>
                <a:srgbClr val="000000"/>
              </a:buClr>
              <a:buSzPts val="3200"/>
              <a:buFont typeface="Noto Sans Symbols"/>
              <a:buChar char="●"/>
              <a:defRPr sz="1900" b="0" i="0" u="none" strike="noStrike" cap="none">
                <a:solidFill>
                  <a:srgbClr val="000000"/>
                </a:solidFill>
                <a:latin typeface="Gill Sans"/>
                <a:ea typeface="Gill Sans"/>
                <a:cs typeface="Gill Sans"/>
                <a:sym typeface="Gill Sans"/>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9pPr>
          </a:lstStyle>
          <a:p>
            <a:endParaRPr/>
          </a:p>
        </p:txBody>
      </p:sp>
      <p:sp>
        <p:nvSpPr>
          <p:cNvPr id="65" name="Google Shape;65;p16"/>
          <p:cNvSpPr txBox="1">
            <a:spLocks noGrp="1"/>
          </p:cNvSpPr>
          <p:nvPr>
            <p:ph type="sldNum" idx="12"/>
          </p:nvPr>
        </p:nvSpPr>
        <p:spPr>
          <a:xfrm>
            <a:off x="4482331" y="4882307"/>
            <a:ext cx="172800" cy="1869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mp; Bullets">
  <p:cSld name="Title &amp; Bullets 3">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1645295" y="234404"/>
            <a:ext cx="5853300" cy="11385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9pPr>
          </a:lstStyle>
          <a:p>
            <a:endParaRPr/>
          </a:p>
        </p:txBody>
      </p:sp>
      <p:sp>
        <p:nvSpPr>
          <p:cNvPr id="68" name="Google Shape;68;p17"/>
          <p:cNvSpPr txBox="1">
            <a:spLocks noGrp="1"/>
          </p:cNvSpPr>
          <p:nvPr>
            <p:ph type="body" idx="1"/>
          </p:nvPr>
        </p:nvSpPr>
        <p:spPr>
          <a:xfrm>
            <a:off x="1645295" y="1372939"/>
            <a:ext cx="5853300" cy="33153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Noto Sans Symbols"/>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Noto Sans Symbols"/>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Noto Sans Symbols"/>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Noto Sans Symbols"/>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Noto Sans Symbols"/>
              <a:buChar char="●"/>
              <a:defRPr sz="1900" b="0" i="0" u="none" strike="noStrike" cap="none">
                <a:solidFill>
                  <a:srgbClr val="000000"/>
                </a:solidFill>
                <a:latin typeface="Helvetica Neue"/>
                <a:ea typeface="Helvetica Neue"/>
                <a:cs typeface="Helvetica Neue"/>
                <a:sym typeface="Helvetica Neue"/>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9pPr>
          </a:lstStyle>
          <a:p>
            <a:endParaRPr/>
          </a:p>
        </p:txBody>
      </p:sp>
      <p:sp>
        <p:nvSpPr>
          <p:cNvPr id="69" name="Google Shape;69;p17"/>
          <p:cNvSpPr txBox="1">
            <a:spLocks noGrp="1"/>
          </p:cNvSpPr>
          <p:nvPr>
            <p:ph type="sldNum" idx="12"/>
          </p:nvPr>
        </p:nvSpPr>
        <p:spPr>
          <a:xfrm>
            <a:off x="4475930" y="4878958"/>
            <a:ext cx="185400" cy="1917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0"/>
        <p:cNvGrpSpPr/>
        <p:nvPr/>
      </p:nvGrpSpPr>
      <p:grpSpPr>
        <a:xfrm>
          <a:off x="0" y="0"/>
          <a:ext cx="0" cy="0"/>
          <a:chOff x="0" y="0"/>
          <a:chExt cx="0" cy="0"/>
        </a:xfrm>
      </p:grpSpPr>
      <p:sp>
        <p:nvSpPr>
          <p:cNvPr id="71" name="Google Shape;71;p18"/>
          <p:cNvSpPr txBox="1">
            <a:spLocks noGrp="1"/>
          </p:cNvSpPr>
          <p:nvPr>
            <p:ph type="sldNum" idx="12"/>
          </p:nvPr>
        </p:nvSpPr>
        <p:spPr>
          <a:xfrm>
            <a:off x="4475930" y="4878958"/>
            <a:ext cx="185400" cy="1917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49746" y="229118"/>
            <a:ext cx="8241900" cy="695400"/>
          </a:xfrm>
          <a:prstGeom prst="rect">
            <a:avLst/>
          </a:prstGeom>
          <a:noFill/>
          <a:ln>
            <a:noFill/>
          </a:ln>
        </p:spPr>
        <p:txBody>
          <a:bodyPr spcFirstLastPara="1" wrap="square" lIns="34275" tIns="34275" rIns="34275" bIns="34275" anchor="ctr" anchorCtr="0">
            <a:noAutofit/>
          </a:bodyPr>
          <a:lstStyle>
            <a:lvl1pPr marL="0" marR="0" lvl="0"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1pPr>
            <a:lvl2pPr marL="0" marR="0" lvl="1"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9pPr>
          </a:lstStyle>
          <a:p>
            <a:endParaRPr/>
          </a:p>
        </p:txBody>
      </p:sp>
      <p:sp>
        <p:nvSpPr>
          <p:cNvPr id="74" name="Google Shape;74;p19"/>
          <p:cNvSpPr txBox="1">
            <a:spLocks noGrp="1"/>
          </p:cNvSpPr>
          <p:nvPr>
            <p:ph type="sldNum" idx="12"/>
          </p:nvPr>
        </p:nvSpPr>
        <p:spPr>
          <a:xfrm>
            <a:off x="4419600" y="4629150"/>
            <a:ext cx="2133600" cy="2763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000000"/>
              </a:buClr>
              <a:buFont typeface="Calibri"/>
              <a:buNone/>
              <a:defRPr sz="9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Calibri"/>
              <a:buNone/>
              <a:defRPr sz="9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Calibri"/>
              <a:buNone/>
              <a:defRPr sz="9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Calibri"/>
              <a:buNone/>
              <a:defRPr sz="9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Calibri"/>
              <a:buNone/>
              <a:defRPr sz="9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Calibri"/>
              <a:buNone/>
              <a:defRPr sz="9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Calibri"/>
              <a:buNone/>
              <a:defRPr sz="9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Calibri"/>
              <a:buNone/>
              <a:defRPr sz="9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Calibri"/>
              <a:buNone/>
              <a:defRPr sz="9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mp; Bullets">
  <p:cSld name="Title &amp; Bullets 4">
    <p:spTree>
      <p:nvGrpSpPr>
        <p:cNvPr id="1" name="Shape 75"/>
        <p:cNvGrpSpPr/>
        <p:nvPr/>
      </p:nvGrpSpPr>
      <p:grpSpPr>
        <a:xfrm>
          <a:off x="0" y="0"/>
          <a:ext cx="0" cy="0"/>
          <a:chOff x="0" y="0"/>
          <a:chExt cx="0" cy="0"/>
        </a:xfrm>
      </p:grpSpPr>
      <p:sp>
        <p:nvSpPr>
          <p:cNvPr id="76" name="Google Shape;76;p20"/>
          <p:cNvSpPr txBox="1">
            <a:spLocks noGrp="1"/>
          </p:cNvSpPr>
          <p:nvPr>
            <p:ph type="title"/>
          </p:nvPr>
        </p:nvSpPr>
        <p:spPr>
          <a:xfrm>
            <a:off x="1812726" y="133945"/>
            <a:ext cx="5518500" cy="12858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Gill Sans"/>
              <a:buNone/>
              <a:defRPr sz="37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9pPr>
          </a:lstStyle>
          <a:p>
            <a:endParaRPr/>
          </a:p>
        </p:txBody>
      </p:sp>
      <p:sp>
        <p:nvSpPr>
          <p:cNvPr id="77" name="Google Shape;77;p20"/>
          <p:cNvSpPr txBox="1">
            <a:spLocks noGrp="1"/>
          </p:cNvSpPr>
          <p:nvPr>
            <p:ph type="body" idx="1"/>
          </p:nvPr>
        </p:nvSpPr>
        <p:spPr>
          <a:xfrm>
            <a:off x="1812726" y="1460004"/>
            <a:ext cx="5518500" cy="3013800"/>
          </a:xfrm>
          <a:prstGeom prst="rect">
            <a:avLst/>
          </a:prstGeom>
          <a:noFill/>
          <a:ln>
            <a:noFill/>
          </a:ln>
        </p:spPr>
        <p:txBody>
          <a:bodyPr spcFirstLastPara="1" wrap="square" lIns="34275" tIns="34275" rIns="34275" bIns="34275" anchor="ctr" anchorCtr="0">
            <a:noAutofit/>
          </a:bodyPr>
          <a:lstStyle>
            <a:lvl1pPr marL="457200" marR="0" lvl="0" indent="-457200" algn="l" rtl="0">
              <a:lnSpc>
                <a:spcPct val="100000"/>
              </a:lnSpc>
              <a:spcBef>
                <a:spcPts val="1200"/>
              </a:spcBef>
              <a:spcAft>
                <a:spcPts val="0"/>
              </a:spcAft>
              <a:buClr>
                <a:srgbClr val="000000"/>
              </a:buClr>
              <a:buSzPts val="3600"/>
              <a:buFont typeface="Noto Sans Symbols"/>
              <a:buChar char="●"/>
              <a:defRPr sz="2100" b="0" i="0" u="none" strike="noStrike" cap="none">
                <a:solidFill>
                  <a:srgbClr val="000000"/>
                </a:solidFill>
                <a:latin typeface="Gill Sans"/>
                <a:ea typeface="Gill Sans"/>
                <a:cs typeface="Gill Sans"/>
                <a:sym typeface="Gill Sans"/>
              </a:defRPr>
            </a:lvl1pPr>
            <a:lvl2pPr marL="914400" marR="0" lvl="1" indent="-431800" algn="l" rtl="0">
              <a:lnSpc>
                <a:spcPct val="100000"/>
              </a:lnSpc>
              <a:spcBef>
                <a:spcPts val="300"/>
              </a:spcBef>
              <a:spcAft>
                <a:spcPts val="0"/>
              </a:spcAft>
              <a:buClr>
                <a:srgbClr val="000000"/>
              </a:buClr>
              <a:buSzPts val="3200"/>
              <a:buFont typeface="Noto Sans Symbols"/>
              <a:buChar char="•"/>
              <a:defRPr sz="1900" b="0" i="0" u="none" strike="noStrike" cap="none">
                <a:solidFill>
                  <a:srgbClr val="000000"/>
                </a:solidFill>
                <a:latin typeface="Gill Sans"/>
                <a:ea typeface="Gill Sans"/>
                <a:cs typeface="Gill Sans"/>
                <a:sym typeface="Gill Sans"/>
              </a:defRPr>
            </a:lvl2pPr>
            <a:lvl3pPr marL="1371600" marR="0" lvl="2" indent="-431800" algn="l" rtl="0">
              <a:lnSpc>
                <a:spcPct val="100000"/>
              </a:lnSpc>
              <a:spcBef>
                <a:spcPts val="300"/>
              </a:spcBef>
              <a:spcAft>
                <a:spcPts val="0"/>
              </a:spcAft>
              <a:buClr>
                <a:srgbClr val="000000"/>
              </a:buClr>
              <a:buSzPts val="3200"/>
              <a:buFont typeface="Noto Sans Symbols"/>
              <a:buChar char="●"/>
              <a:defRPr sz="1900" b="0" i="0" u="none" strike="noStrike" cap="none">
                <a:solidFill>
                  <a:srgbClr val="000000"/>
                </a:solidFill>
                <a:latin typeface="Gill Sans"/>
                <a:ea typeface="Gill Sans"/>
                <a:cs typeface="Gill Sans"/>
                <a:sym typeface="Gill Sans"/>
              </a:defRPr>
            </a:lvl3pPr>
            <a:lvl4pPr marL="1828800" marR="0" lvl="3" indent="-431800" algn="l" rtl="0">
              <a:lnSpc>
                <a:spcPct val="100000"/>
              </a:lnSpc>
              <a:spcBef>
                <a:spcPts val="300"/>
              </a:spcBef>
              <a:spcAft>
                <a:spcPts val="0"/>
              </a:spcAft>
              <a:buClr>
                <a:srgbClr val="000000"/>
              </a:buClr>
              <a:buSzPts val="3200"/>
              <a:buFont typeface="Noto Sans Symbols"/>
              <a:buChar char="●"/>
              <a:defRPr sz="1900" b="0" i="0" u="none" strike="noStrike" cap="none">
                <a:solidFill>
                  <a:srgbClr val="000000"/>
                </a:solidFill>
                <a:latin typeface="Gill Sans"/>
                <a:ea typeface="Gill Sans"/>
                <a:cs typeface="Gill Sans"/>
                <a:sym typeface="Gill Sans"/>
              </a:defRPr>
            </a:lvl4pPr>
            <a:lvl5pPr marL="2286000" marR="0" lvl="4" indent="-431800" algn="l" rtl="0">
              <a:lnSpc>
                <a:spcPct val="100000"/>
              </a:lnSpc>
              <a:spcBef>
                <a:spcPts val="300"/>
              </a:spcBef>
              <a:spcAft>
                <a:spcPts val="0"/>
              </a:spcAft>
              <a:buClr>
                <a:srgbClr val="000000"/>
              </a:buClr>
              <a:buSzPts val="3200"/>
              <a:buFont typeface="Noto Sans Symbols"/>
              <a:buChar char="●"/>
              <a:defRPr sz="1900" b="0" i="0" u="none" strike="noStrike" cap="none">
                <a:solidFill>
                  <a:srgbClr val="000000"/>
                </a:solidFill>
                <a:latin typeface="Gill Sans"/>
                <a:ea typeface="Gill Sans"/>
                <a:cs typeface="Gill Sans"/>
                <a:sym typeface="Gill Sans"/>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9pPr>
          </a:lstStyle>
          <a:p>
            <a:endParaRPr/>
          </a:p>
        </p:txBody>
      </p:sp>
      <p:sp>
        <p:nvSpPr>
          <p:cNvPr id="78" name="Google Shape;78;p20"/>
          <p:cNvSpPr txBox="1">
            <a:spLocks noGrp="1"/>
          </p:cNvSpPr>
          <p:nvPr>
            <p:ph type="sldNum" idx="12"/>
          </p:nvPr>
        </p:nvSpPr>
        <p:spPr>
          <a:xfrm>
            <a:off x="4482331" y="4882307"/>
            <a:ext cx="172800" cy="1869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Font typeface="Gill Sans"/>
              <a:buNone/>
              <a:defRPr sz="900" b="0" i="0" u="none" strike="noStrike" cap="none">
                <a:solidFill>
                  <a:srgbClr val="00000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1812726" y="863947"/>
            <a:ext cx="5518500" cy="17412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9pPr>
          </a:lstStyle>
          <a:p>
            <a:endParaRPr/>
          </a:p>
        </p:txBody>
      </p:sp>
      <p:sp>
        <p:nvSpPr>
          <p:cNvPr id="81" name="Google Shape;81;p21"/>
          <p:cNvSpPr txBox="1">
            <a:spLocks noGrp="1"/>
          </p:cNvSpPr>
          <p:nvPr>
            <p:ph type="body" idx="1"/>
          </p:nvPr>
        </p:nvSpPr>
        <p:spPr>
          <a:xfrm>
            <a:off x="1812726" y="2652117"/>
            <a:ext cx="5518500" cy="5961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2400"/>
              <a:buFont typeface="Noto Sans Symbols"/>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2400"/>
              <a:buFont typeface="Noto Sans Symbols"/>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2400"/>
              <a:buFont typeface="Noto Sans Symbols"/>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2400"/>
              <a:buFont typeface="Noto Sans Symbols"/>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2400"/>
              <a:buFont typeface="Noto Sans Symbols"/>
              <a:buNone/>
              <a:defRPr sz="1700" b="0" i="0" u="none" strike="noStrike" cap="none">
                <a:solidFill>
                  <a:srgbClr val="000000"/>
                </a:solidFill>
                <a:latin typeface="Helvetica Neue"/>
                <a:ea typeface="Helvetica Neue"/>
                <a:cs typeface="Helvetica Neue"/>
                <a:sym typeface="Helvetica Neue"/>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9pPr>
          </a:lstStyle>
          <a:p>
            <a:endParaRPr/>
          </a:p>
        </p:txBody>
      </p:sp>
      <p:sp>
        <p:nvSpPr>
          <p:cNvPr id="82" name="Google Shape;82;p21"/>
          <p:cNvSpPr txBox="1">
            <a:spLocks noGrp="1"/>
          </p:cNvSpPr>
          <p:nvPr>
            <p:ph type="sldNum" idx="12"/>
          </p:nvPr>
        </p:nvSpPr>
        <p:spPr>
          <a:xfrm>
            <a:off x="4475930" y="4878958"/>
            <a:ext cx="185400" cy="1917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hoto - Horizontal">
  <p:cSld name="Photo - Horizontal">
    <p:spTree>
      <p:nvGrpSpPr>
        <p:cNvPr id="1" name="Shape 83"/>
        <p:cNvGrpSpPr/>
        <p:nvPr/>
      </p:nvGrpSpPr>
      <p:grpSpPr>
        <a:xfrm>
          <a:off x="0" y="0"/>
          <a:ext cx="0" cy="0"/>
          <a:chOff x="0" y="0"/>
          <a:chExt cx="0" cy="0"/>
        </a:xfrm>
      </p:grpSpPr>
      <p:sp>
        <p:nvSpPr>
          <p:cNvPr id="84" name="Google Shape;84;p22"/>
          <p:cNvSpPr>
            <a:spLocks noGrp="1"/>
          </p:cNvSpPr>
          <p:nvPr>
            <p:ph type="pic" idx="2"/>
          </p:nvPr>
        </p:nvSpPr>
        <p:spPr>
          <a:xfrm>
            <a:off x="1990204" y="334863"/>
            <a:ext cx="5157000" cy="3120900"/>
          </a:xfrm>
          <a:prstGeom prst="rect">
            <a:avLst/>
          </a:prstGeom>
          <a:noFill/>
          <a:ln>
            <a:noFill/>
          </a:ln>
        </p:spPr>
        <p:txBody>
          <a:bodyPr spcFirstLastPara="1" wrap="square" lIns="34275" tIns="34275" rIns="34275" bIns="34275" anchor="t" anchorCtr="0">
            <a:noAutofit/>
          </a:bodyPr>
          <a:lstStyle>
            <a:lvl1pPr marL="177800" marR="0" lvl="0" indent="-177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1pPr>
            <a:lvl2pPr marL="368300" marR="0" lvl="1" indent="-1905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2pPr>
            <a:lvl3pPr marL="571500" marR="0" lvl="2" indent="-2286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3pPr>
            <a:lvl4pPr marL="787400" marR="0" lvl="3" indent="-2667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4pPr>
            <a:lvl5pPr marL="965200" marR="0" lvl="4" indent="-2794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5pPr>
            <a:lvl6pPr marL="1168400" marR="0" lvl="5"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6pPr>
            <a:lvl7pPr marL="1333500" marR="0" lvl="6"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7pPr>
            <a:lvl8pPr marL="1511300" marR="0" lvl="7"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8pPr>
            <a:lvl9pPr marL="1676400" marR="0" lvl="8"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9pPr>
          </a:lstStyle>
          <a:p>
            <a:endParaRPr/>
          </a:p>
        </p:txBody>
      </p:sp>
      <p:sp>
        <p:nvSpPr>
          <p:cNvPr id="85" name="Google Shape;85;p22"/>
          <p:cNvSpPr txBox="1">
            <a:spLocks noGrp="1"/>
          </p:cNvSpPr>
          <p:nvPr>
            <p:ph type="title"/>
          </p:nvPr>
        </p:nvSpPr>
        <p:spPr>
          <a:xfrm>
            <a:off x="1812726" y="3542854"/>
            <a:ext cx="5518500" cy="750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9pPr>
          </a:lstStyle>
          <a:p>
            <a:endParaRPr/>
          </a:p>
        </p:txBody>
      </p:sp>
      <p:sp>
        <p:nvSpPr>
          <p:cNvPr id="86" name="Google Shape;86;p22"/>
          <p:cNvSpPr txBox="1">
            <a:spLocks noGrp="1"/>
          </p:cNvSpPr>
          <p:nvPr>
            <p:ph type="body" idx="1"/>
          </p:nvPr>
        </p:nvSpPr>
        <p:spPr>
          <a:xfrm>
            <a:off x="1812726" y="4319736"/>
            <a:ext cx="5518500" cy="5961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2400"/>
              <a:buFont typeface="Noto Sans Symbols"/>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2400"/>
              <a:buFont typeface="Noto Sans Symbols"/>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2400"/>
              <a:buFont typeface="Noto Sans Symbols"/>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2400"/>
              <a:buFont typeface="Noto Sans Symbols"/>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2400"/>
              <a:buFont typeface="Noto Sans Symbols"/>
              <a:buNone/>
              <a:defRPr sz="1700" b="0" i="0" u="none" strike="noStrike" cap="none">
                <a:solidFill>
                  <a:srgbClr val="000000"/>
                </a:solidFill>
                <a:latin typeface="Helvetica Neue"/>
                <a:ea typeface="Helvetica Neue"/>
                <a:cs typeface="Helvetica Neue"/>
                <a:sym typeface="Helvetica Neue"/>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9pPr>
          </a:lstStyle>
          <a:p>
            <a:endParaRPr/>
          </a:p>
        </p:txBody>
      </p:sp>
      <p:sp>
        <p:nvSpPr>
          <p:cNvPr id="87" name="Google Shape;87;p22"/>
          <p:cNvSpPr txBox="1">
            <a:spLocks noGrp="1"/>
          </p:cNvSpPr>
          <p:nvPr>
            <p:ph type="sldNum" idx="12"/>
          </p:nvPr>
        </p:nvSpPr>
        <p:spPr>
          <a:xfrm>
            <a:off x="4475930" y="4875609"/>
            <a:ext cx="185400" cy="1917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88"/>
        <p:cNvGrpSpPr/>
        <p:nvPr/>
      </p:nvGrpSpPr>
      <p:grpSpPr>
        <a:xfrm>
          <a:off x="0" y="0"/>
          <a:ext cx="0" cy="0"/>
          <a:chOff x="0" y="0"/>
          <a:chExt cx="0" cy="0"/>
        </a:xfrm>
      </p:grpSpPr>
      <p:sp>
        <p:nvSpPr>
          <p:cNvPr id="89" name="Google Shape;89;p23"/>
          <p:cNvSpPr txBox="1">
            <a:spLocks noGrp="1"/>
          </p:cNvSpPr>
          <p:nvPr>
            <p:ph type="title"/>
          </p:nvPr>
        </p:nvSpPr>
        <p:spPr>
          <a:xfrm>
            <a:off x="1812726" y="1701105"/>
            <a:ext cx="5518500" cy="17412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9pPr>
          </a:lstStyle>
          <a:p>
            <a:endParaRPr/>
          </a:p>
        </p:txBody>
      </p:sp>
      <p:sp>
        <p:nvSpPr>
          <p:cNvPr id="90" name="Google Shape;90;p23"/>
          <p:cNvSpPr txBox="1">
            <a:spLocks noGrp="1"/>
          </p:cNvSpPr>
          <p:nvPr>
            <p:ph type="sldNum" idx="12"/>
          </p:nvPr>
        </p:nvSpPr>
        <p:spPr>
          <a:xfrm>
            <a:off x="4475930" y="4878958"/>
            <a:ext cx="185400" cy="1917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91"/>
        <p:cNvGrpSpPr/>
        <p:nvPr/>
      </p:nvGrpSpPr>
      <p:grpSpPr>
        <a:xfrm>
          <a:off x="0" y="0"/>
          <a:ext cx="0" cy="0"/>
          <a:chOff x="0" y="0"/>
          <a:chExt cx="0" cy="0"/>
        </a:xfrm>
      </p:grpSpPr>
      <p:sp>
        <p:nvSpPr>
          <p:cNvPr id="92" name="Google Shape;92;p24"/>
          <p:cNvSpPr>
            <a:spLocks noGrp="1"/>
          </p:cNvSpPr>
          <p:nvPr>
            <p:ph type="pic" idx="2"/>
          </p:nvPr>
        </p:nvSpPr>
        <p:spPr>
          <a:xfrm>
            <a:off x="4685854" y="334863"/>
            <a:ext cx="2812800" cy="4339800"/>
          </a:xfrm>
          <a:prstGeom prst="rect">
            <a:avLst/>
          </a:prstGeom>
          <a:noFill/>
          <a:ln>
            <a:noFill/>
          </a:ln>
        </p:spPr>
        <p:txBody>
          <a:bodyPr spcFirstLastPara="1" wrap="square" lIns="34275" tIns="34275" rIns="34275" bIns="34275" anchor="t" anchorCtr="0">
            <a:noAutofit/>
          </a:bodyPr>
          <a:lstStyle>
            <a:lvl1pPr marL="177800" marR="0" lvl="0" indent="-177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1pPr>
            <a:lvl2pPr marL="368300" marR="0" lvl="1" indent="-1905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2pPr>
            <a:lvl3pPr marL="571500" marR="0" lvl="2" indent="-2286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3pPr>
            <a:lvl4pPr marL="787400" marR="0" lvl="3" indent="-2667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4pPr>
            <a:lvl5pPr marL="965200" marR="0" lvl="4" indent="-2794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5pPr>
            <a:lvl6pPr marL="1168400" marR="0" lvl="5"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6pPr>
            <a:lvl7pPr marL="1333500" marR="0" lvl="6"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7pPr>
            <a:lvl8pPr marL="1511300" marR="0" lvl="7"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8pPr>
            <a:lvl9pPr marL="1676400" marR="0" lvl="8"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9pPr>
          </a:lstStyle>
          <a:p>
            <a:endParaRPr/>
          </a:p>
        </p:txBody>
      </p:sp>
      <p:sp>
        <p:nvSpPr>
          <p:cNvPr id="93" name="Google Shape;93;p24"/>
          <p:cNvSpPr txBox="1">
            <a:spLocks noGrp="1"/>
          </p:cNvSpPr>
          <p:nvPr>
            <p:ph type="title"/>
          </p:nvPr>
        </p:nvSpPr>
        <p:spPr>
          <a:xfrm>
            <a:off x="1645295" y="334863"/>
            <a:ext cx="2812800" cy="2103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9pPr>
          </a:lstStyle>
          <a:p>
            <a:endParaRPr/>
          </a:p>
        </p:txBody>
      </p:sp>
      <p:sp>
        <p:nvSpPr>
          <p:cNvPr id="94" name="Google Shape;94;p24"/>
          <p:cNvSpPr txBox="1">
            <a:spLocks noGrp="1"/>
          </p:cNvSpPr>
          <p:nvPr>
            <p:ph type="body" idx="1"/>
          </p:nvPr>
        </p:nvSpPr>
        <p:spPr>
          <a:xfrm>
            <a:off x="1645295" y="2511474"/>
            <a:ext cx="2812800" cy="21633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2400"/>
              <a:buFont typeface="Noto Sans Symbols"/>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2400"/>
              <a:buFont typeface="Noto Sans Symbols"/>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2400"/>
              <a:buFont typeface="Noto Sans Symbols"/>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2400"/>
              <a:buFont typeface="Noto Sans Symbols"/>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2400"/>
              <a:buFont typeface="Noto Sans Symbols"/>
              <a:buNone/>
              <a:defRPr sz="1700" b="0" i="0" u="none" strike="noStrike" cap="none">
                <a:solidFill>
                  <a:srgbClr val="000000"/>
                </a:solidFill>
                <a:latin typeface="Helvetica Neue"/>
                <a:ea typeface="Helvetica Neue"/>
                <a:cs typeface="Helvetica Neue"/>
                <a:sym typeface="Helvetica Neue"/>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9pPr>
          </a:lstStyle>
          <a:p>
            <a:endParaRPr/>
          </a:p>
        </p:txBody>
      </p:sp>
      <p:sp>
        <p:nvSpPr>
          <p:cNvPr id="95" name="Google Shape;95;p24"/>
          <p:cNvSpPr txBox="1">
            <a:spLocks noGrp="1"/>
          </p:cNvSpPr>
          <p:nvPr>
            <p:ph type="sldNum" idx="12"/>
          </p:nvPr>
        </p:nvSpPr>
        <p:spPr>
          <a:xfrm>
            <a:off x="4475930" y="4878958"/>
            <a:ext cx="185400" cy="1917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1645295" y="234404"/>
            <a:ext cx="5853300" cy="11385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9pPr>
          </a:lstStyle>
          <a:p>
            <a:endParaRPr/>
          </a:p>
        </p:txBody>
      </p:sp>
      <p:sp>
        <p:nvSpPr>
          <p:cNvPr id="98" name="Google Shape;98;p25"/>
          <p:cNvSpPr txBox="1">
            <a:spLocks noGrp="1"/>
          </p:cNvSpPr>
          <p:nvPr>
            <p:ph type="sldNum" idx="12"/>
          </p:nvPr>
        </p:nvSpPr>
        <p:spPr>
          <a:xfrm>
            <a:off x="4475930" y="4878958"/>
            <a:ext cx="185400" cy="1917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99"/>
        <p:cNvGrpSpPr/>
        <p:nvPr/>
      </p:nvGrpSpPr>
      <p:grpSpPr>
        <a:xfrm>
          <a:off x="0" y="0"/>
          <a:ext cx="0" cy="0"/>
          <a:chOff x="0" y="0"/>
          <a:chExt cx="0" cy="0"/>
        </a:xfrm>
      </p:grpSpPr>
      <p:sp>
        <p:nvSpPr>
          <p:cNvPr id="100" name="Google Shape;100;p26"/>
          <p:cNvSpPr>
            <a:spLocks noGrp="1"/>
          </p:cNvSpPr>
          <p:nvPr>
            <p:ph type="pic" idx="2"/>
          </p:nvPr>
        </p:nvSpPr>
        <p:spPr>
          <a:xfrm>
            <a:off x="4685854" y="1372939"/>
            <a:ext cx="2812800" cy="3315300"/>
          </a:xfrm>
          <a:prstGeom prst="rect">
            <a:avLst/>
          </a:prstGeom>
          <a:noFill/>
          <a:ln>
            <a:noFill/>
          </a:ln>
        </p:spPr>
        <p:txBody>
          <a:bodyPr spcFirstLastPara="1" wrap="square" lIns="34275" tIns="34275" rIns="34275" bIns="34275" anchor="t" anchorCtr="0">
            <a:noAutofit/>
          </a:bodyPr>
          <a:lstStyle>
            <a:lvl1pPr marL="177800" marR="0" lvl="0" indent="-177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1pPr>
            <a:lvl2pPr marL="368300" marR="0" lvl="1" indent="-1905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2pPr>
            <a:lvl3pPr marL="571500" marR="0" lvl="2" indent="-2286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3pPr>
            <a:lvl4pPr marL="787400" marR="0" lvl="3" indent="-2667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4pPr>
            <a:lvl5pPr marL="965200" marR="0" lvl="4" indent="-2794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5pPr>
            <a:lvl6pPr marL="1168400" marR="0" lvl="5"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6pPr>
            <a:lvl7pPr marL="1333500" marR="0" lvl="6"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7pPr>
            <a:lvl8pPr marL="1511300" marR="0" lvl="7"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8pPr>
            <a:lvl9pPr marL="1676400" marR="0" lvl="8"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9pPr>
          </a:lstStyle>
          <a:p>
            <a:endParaRPr/>
          </a:p>
        </p:txBody>
      </p:sp>
      <p:sp>
        <p:nvSpPr>
          <p:cNvPr id="101" name="Google Shape;101;p26"/>
          <p:cNvSpPr txBox="1">
            <a:spLocks noGrp="1"/>
          </p:cNvSpPr>
          <p:nvPr>
            <p:ph type="title"/>
          </p:nvPr>
        </p:nvSpPr>
        <p:spPr>
          <a:xfrm>
            <a:off x="1645295" y="234404"/>
            <a:ext cx="5853300" cy="11385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9pPr>
          </a:lstStyle>
          <a:p>
            <a:endParaRPr/>
          </a:p>
        </p:txBody>
      </p:sp>
      <p:sp>
        <p:nvSpPr>
          <p:cNvPr id="102" name="Google Shape;102;p26"/>
          <p:cNvSpPr txBox="1">
            <a:spLocks noGrp="1"/>
          </p:cNvSpPr>
          <p:nvPr>
            <p:ph type="body" idx="1"/>
          </p:nvPr>
        </p:nvSpPr>
        <p:spPr>
          <a:xfrm>
            <a:off x="1645295" y="1372939"/>
            <a:ext cx="2812800" cy="3315300"/>
          </a:xfrm>
          <a:prstGeom prst="rect">
            <a:avLst/>
          </a:prstGeom>
          <a:noFill/>
          <a:ln>
            <a:noFill/>
          </a:ln>
        </p:spPr>
        <p:txBody>
          <a:bodyPr spcFirstLastPara="1" wrap="square" lIns="34275" tIns="34275" rIns="34275" bIns="34275" anchor="ctr" anchorCtr="0">
            <a:noAutofit/>
          </a:bodyPr>
          <a:lstStyle>
            <a:lvl1pPr marL="457200" marR="0" lvl="0" indent="-298450" algn="l" rtl="0">
              <a:lnSpc>
                <a:spcPct val="100000"/>
              </a:lnSpc>
              <a:spcBef>
                <a:spcPts val="1700"/>
              </a:spcBef>
              <a:spcAft>
                <a:spcPts val="0"/>
              </a:spcAft>
              <a:buClr>
                <a:srgbClr val="000000"/>
              </a:buClr>
              <a:buSzPts val="1100"/>
              <a:buFont typeface="Noto Sans Symbols"/>
              <a:buChar char="●"/>
              <a:defRPr sz="14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00000"/>
              </a:lnSpc>
              <a:spcBef>
                <a:spcPts val="1700"/>
              </a:spcBef>
              <a:spcAft>
                <a:spcPts val="0"/>
              </a:spcAft>
              <a:buClr>
                <a:srgbClr val="000000"/>
              </a:buClr>
              <a:buSzPts val="1100"/>
              <a:buFont typeface="Noto Sans Symbols"/>
              <a:buChar char="●"/>
              <a:defRPr sz="14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00000"/>
              </a:lnSpc>
              <a:spcBef>
                <a:spcPts val="1700"/>
              </a:spcBef>
              <a:spcAft>
                <a:spcPts val="0"/>
              </a:spcAft>
              <a:buClr>
                <a:srgbClr val="000000"/>
              </a:buClr>
              <a:buSzPts val="1100"/>
              <a:buFont typeface="Noto Sans Symbols"/>
              <a:buChar char="●"/>
              <a:defRPr sz="14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00000"/>
              </a:lnSpc>
              <a:spcBef>
                <a:spcPts val="1700"/>
              </a:spcBef>
              <a:spcAft>
                <a:spcPts val="0"/>
              </a:spcAft>
              <a:buClr>
                <a:srgbClr val="000000"/>
              </a:buClr>
              <a:buSzPts val="1100"/>
              <a:buFont typeface="Noto Sans Symbols"/>
              <a:buChar char="●"/>
              <a:defRPr sz="14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00000"/>
              </a:lnSpc>
              <a:spcBef>
                <a:spcPts val="1700"/>
              </a:spcBef>
              <a:spcAft>
                <a:spcPts val="0"/>
              </a:spcAft>
              <a:buClr>
                <a:srgbClr val="000000"/>
              </a:buClr>
              <a:buSzPts val="1100"/>
              <a:buFont typeface="Noto Sans Symbols"/>
              <a:buChar char="●"/>
              <a:defRPr sz="1400" b="0" i="0" u="none" strike="noStrike" cap="none">
                <a:solidFill>
                  <a:srgbClr val="000000"/>
                </a:solidFill>
                <a:latin typeface="Helvetica Neue"/>
                <a:ea typeface="Helvetica Neue"/>
                <a:cs typeface="Helvetica Neue"/>
                <a:sym typeface="Helvetica Neue"/>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9pPr>
          </a:lstStyle>
          <a:p>
            <a:endParaRPr/>
          </a:p>
        </p:txBody>
      </p:sp>
      <p:sp>
        <p:nvSpPr>
          <p:cNvPr id="103" name="Google Shape;103;p26"/>
          <p:cNvSpPr txBox="1">
            <a:spLocks noGrp="1"/>
          </p:cNvSpPr>
          <p:nvPr>
            <p:ph type="sldNum" idx="12"/>
          </p:nvPr>
        </p:nvSpPr>
        <p:spPr>
          <a:xfrm>
            <a:off x="4475930" y="4878958"/>
            <a:ext cx="185400" cy="1917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04"/>
        <p:cNvGrpSpPr/>
        <p:nvPr/>
      </p:nvGrpSpPr>
      <p:grpSpPr>
        <a:xfrm>
          <a:off x="0" y="0"/>
          <a:ext cx="0" cy="0"/>
          <a:chOff x="0" y="0"/>
          <a:chExt cx="0" cy="0"/>
        </a:xfrm>
      </p:grpSpPr>
      <p:sp>
        <p:nvSpPr>
          <p:cNvPr id="105" name="Google Shape;105;p27"/>
          <p:cNvSpPr txBox="1">
            <a:spLocks noGrp="1"/>
          </p:cNvSpPr>
          <p:nvPr>
            <p:ph type="body" idx="1"/>
          </p:nvPr>
        </p:nvSpPr>
        <p:spPr>
          <a:xfrm>
            <a:off x="1645295" y="669726"/>
            <a:ext cx="5853300" cy="38040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Noto Sans Symbols"/>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Noto Sans Symbols"/>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Noto Sans Symbols"/>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Noto Sans Symbols"/>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Noto Sans Symbols"/>
              <a:buChar char="●"/>
              <a:defRPr sz="1900" b="0" i="0" u="none" strike="noStrike" cap="none">
                <a:solidFill>
                  <a:srgbClr val="000000"/>
                </a:solidFill>
                <a:latin typeface="Helvetica Neue"/>
                <a:ea typeface="Helvetica Neue"/>
                <a:cs typeface="Helvetica Neue"/>
                <a:sym typeface="Helvetica Neue"/>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9pPr>
          </a:lstStyle>
          <a:p>
            <a:endParaRPr/>
          </a:p>
        </p:txBody>
      </p:sp>
      <p:sp>
        <p:nvSpPr>
          <p:cNvPr id="106" name="Google Shape;106;p27"/>
          <p:cNvSpPr txBox="1">
            <a:spLocks noGrp="1"/>
          </p:cNvSpPr>
          <p:nvPr>
            <p:ph type="sldNum" idx="12"/>
          </p:nvPr>
        </p:nvSpPr>
        <p:spPr>
          <a:xfrm>
            <a:off x="4475930" y="4878958"/>
            <a:ext cx="185400" cy="1917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07"/>
        <p:cNvGrpSpPr/>
        <p:nvPr/>
      </p:nvGrpSpPr>
      <p:grpSpPr>
        <a:xfrm>
          <a:off x="0" y="0"/>
          <a:ext cx="0" cy="0"/>
          <a:chOff x="0" y="0"/>
          <a:chExt cx="0" cy="0"/>
        </a:xfrm>
      </p:grpSpPr>
      <p:sp>
        <p:nvSpPr>
          <p:cNvPr id="108" name="Google Shape;108;p28"/>
          <p:cNvSpPr>
            <a:spLocks noGrp="1"/>
          </p:cNvSpPr>
          <p:nvPr>
            <p:ph type="pic" idx="2"/>
          </p:nvPr>
        </p:nvSpPr>
        <p:spPr>
          <a:xfrm>
            <a:off x="4685854" y="2685604"/>
            <a:ext cx="2812800" cy="1989000"/>
          </a:xfrm>
          <a:prstGeom prst="rect">
            <a:avLst/>
          </a:prstGeom>
          <a:noFill/>
          <a:ln>
            <a:noFill/>
          </a:ln>
        </p:spPr>
        <p:txBody>
          <a:bodyPr spcFirstLastPara="1" wrap="square" lIns="34275" tIns="34275" rIns="34275" bIns="34275" anchor="t" anchorCtr="0">
            <a:noAutofit/>
          </a:bodyPr>
          <a:lstStyle>
            <a:lvl1pPr marL="177800" marR="0" lvl="0" indent="-177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1pPr>
            <a:lvl2pPr marL="368300" marR="0" lvl="1" indent="-1905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2pPr>
            <a:lvl3pPr marL="571500" marR="0" lvl="2" indent="-2286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3pPr>
            <a:lvl4pPr marL="787400" marR="0" lvl="3" indent="-2667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4pPr>
            <a:lvl5pPr marL="965200" marR="0" lvl="4" indent="-2794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5pPr>
            <a:lvl6pPr marL="1168400" marR="0" lvl="5"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6pPr>
            <a:lvl7pPr marL="1333500" marR="0" lvl="6"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7pPr>
            <a:lvl8pPr marL="1511300" marR="0" lvl="7"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8pPr>
            <a:lvl9pPr marL="1676400" marR="0" lvl="8"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9pPr>
          </a:lstStyle>
          <a:p>
            <a:endParaRPr/>
          </a:p>
        </p:txBody>
      </p:sp>
      <p:sp>
        <p:nvSpPr>
          <p:cNvPr id="109" name="Google Shape;109;p28"/>
          <p:cNvSpPr>
            <a:spLocks noGrp="1"/>
          </p:cNvSpPr>
          <p:nvPr>
            <p:ph type="pic" idx="3"/>
          </p:nvPr>
        </p:nvSpPr>
        <p:spPr>
          <a:xfrm>
            <a:off x="4689132" y="468808"/>
            <a:ext cx="2812800" cy="1989000"/>
          </a:xfrm>
          <a:prstGeom prst="rect">
            <a:avLst/>
          </a:prstGeom>
          <a:noFill/>
          <a:ln>
            <a:noFill/>
          </a:ln>
        </p:spPr>
        <p:txBody>
          <a:bodyPr spcFirstLastPara="1" wrap="square" lIns="34275" tIns="34275" rIns="34275" bIns="34275" anchor="t" anchorCtr="0">
            <a:noAutofit/>
          </a:bodyPr>
          <a:lstStyle>
            <a:lvl1pPr marL="177800" marR="0" lvl="0" indent="-177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1pPr>
            <a:lvl2pPr marL="368300" marR="0" lvl="1" indent="-1905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2pPr>
            <a:lvl3pPr marL="571500" marR="0" lvl="2" indent="-2286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3pPr>
            <a:lvl4pPr marL="787400" marR="0" lvl="3" indent="-2667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4pPr>
            <a:lvl5pPr marL="965200" marR="0" lvl="4" indent="-2794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5pPr>
            <a:lvl6pPr marL="1168400" marR="0" lvl="5"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6pPr>
            <a:lvl7pPr marL="1333500" marR="0" lvl="6"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7pPr>
            <a:lvl8pPr marL="1511300" marR="0" lvl="7"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8pPr>
            <a:lvl9pPr marL="1676400" marR="0" lvl="8"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9pPr>
          </a:lstStyle>
          <a:p>
            <a:endParaRPr/>
          </a:p>
        </p:txBody>
      </p:sp>
      <p:sp>
        <p:nvSpPr>
          <p:cNvPr id="110" name="Google Shape;110;p28"/>
          <p:cNvSpPr>
            <a:spLocks noGrp="1"/>
          </p:cNvSpPr>
          <p:nvPr>
            <p:ph type="pic" idx="4"/>
          </p:nvPr>
        </p:nvSpPr>
        <p:spPr>
          <a:xfrm>
            <a:off x="1645295" y="468808"/>
            <a:ext cx="2812800" cy="4206000"/>
          </a:xfrm>
          <a:prstGeom prst="rect">
            <a:avLst/>
          </a:prstGeom>
          <a:noFill/>
          <a:ln>
            <a:noFill/>
          </a:ln>
        </p:spPr>
        <p:txBody>
          <a:bodyPr spcFirstLastPara="1" wrap="square" lIns="34275" tIns="34275" rIns="34275" bIns="34275" anchor="t" anchorCtr="0">
            <a:noAutofit/>
          </a:bodyPr>
          <a:lstStyle>
            <a:lvl1pPr marL="177800" marR="0" lvl="0" indent="-177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1pPr>
            <a:lvl2pPr marL="368300" marR="0" lvl="1" indent="-1905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2pPr>
            <a:lvl3pPr marL="571500" marR="0" lvl="2" indent="-2286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3pPr>
            <a:lvl4pPr marL="787400" marR="0" lvl="3" indent="-2667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4pPr>
            <a:lvl5pPr marL="965200" marR="0" lvl="4" indent="-2794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5pPr>
            <a:lvl6pPr marL="1168400" marR="0" lvl="5"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6pPr>
            <a:lvl7pPr marL="1333500" marR="0" lvl="6"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7pPr>
            <a:lvl8pPr marL="1511300" marR="0" lvl="7"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8pPr>
            <a:lvl9pPr marL="1676400" marR="0" lvl="8"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9pPr>
          </a:lstStyle>
          <a:p>
            <a:endParaRPr/>
          </a:p>
        </p:txBody>
      </p:sp>
      <p:sp>
        <p:nvSpPr>
          <p:cNvPr id="111" name="Google Shape;111;p28"/>
          <p:cNvSpPr txBox="1">
            <a:spLocks noGrp="1"/>
          </p:cNvSpPr>
          <p:nvPr>
            <p:ph type="sldNum" idx="12"/>
          </p:nvPr>
        </p:nvSpPr>
        <p:spPr>
          <a:xfrm>
            <a:off x="4475930" y="4878958"/>
            <a:ext cx="185400" cy="1917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2"/>
        <p:cNvGrpSpPr/>
        <p:nvPr/>
      </p:nvGrpSpPr>
      <p:grpSpPr>
        <a:xfrm>
          <a:off x="0" y="0"/>
          <a:ext cx="0" cy="0"/>
          <a:chOff x="0" y="0"/>
          <a:chExt cx="0" cy="0"/>
        </a:xfrm>
      </p:grpSpPr>
      <p:sp>
        <p:nvSpPr>
          <p:cNvPr id="113" name="Google Shape;113;p29"/>
          <p:cNvSpPr txBox="1">
            <a:spLocks noGrp="1"/>
          </p:cNvSpPr>
          <p:nvPr>
            <p:ph type="body" idx="1"/>
          </p:nvPr>
        </p:nvSpPr>
        <p:spPr>
          <a:xfrm>
            <a:off x="1812726" y="3355330"/>
            <a:ext cx="5518500" cy="247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2400"/>
              <a:buFont typeface="Noto Sans Symbols"/>
              <a:buNone/>
              <a:defRPr sz="1200" b="0" i="0" u="none" strike="noStrike" cap="none">
                <a:solidFill>
                  <a:srgbClr val="000000"/>
                </a:solidFill>
                <a:latin typeface="Helvetica Neue"/>
                <a:ea typeface="Helvetica Neue"/>
                <a:cs typeface="Helvetica Neue"/>
                <a:sym typeface="Helvetica Neue"/>
              </a:defRPr>
            </a:lvl1pPr>
            <a:lvl2pPr marL="914400" marR="0" lvl="1"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2pPr>
            <a:lvl3pPr marL="1371600" marR="0" lvl="2"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3pPr>
            <a:lvl4pPr marL="1828800" marR="0" lvl="3"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4pPr>
            <a:lvl5pPr marL="2286000" marR="0" lvl="4"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9pPr>
          </a:lstStyle>
          <a:p>
            <a:endParaRPr/>
          </a:p>
        </p:txBody>
      </p:sp>
      <p:sp>
        <p:nvSpPr>
          <p:cNvPr id="114" name="Google Shape;114;p29"/>
          <p:cNvSpPr txBox="1">
            <a:spLocks noGrp="1"/>
          </p:cNvSpPr>
          <p:nvPr>
            <p:ph type="body" idx="2"/>
          </p:nvPr>
        </p:nvSpPr>
        <p:spPr>
          <a:xfrm>
            <a:off x="1812726" y="2250132"/>
            <a:ext cx="5518500" cy="361800"/>
          </a:xfrm>
          <a:prstGeom prst="rect">
            <a:avLst/>
          </a:prstGeom>
          <a:noFill/>
          <a:ln>
            <a:noFill/>
          </a:ln>
        </p:spPr>
        <p:txBody>
          <a:bodyPr spcFirstLastPara="1" wrap="square" lIns="34275" tIns="34275" rIns="34275" bIns="34275" anchor="ctr" anchorCtr="0">
            <a:noAutofit/>
          </a:bodyPr>
          <a:lstStyle>
            <a:lvl1pPr marL="457200" marR="0" lvl="0" indent="-228600" algn="ctr" rtl="0">
              <a:lnSpc>
                <a:spcPct val="100000"/>
              </a:lnSpc>
              <a:spcBef>
                <a:spcPts val="0"/>
              </a:spcBef>
              <a:spcAft>
                <a:spcPts val="0"/>
              </a:spcAft>
              <a:buClr>
                <a:srgbClr val="000000"/>
              </a:buClr>
              <a:buSzPts val="2400"/>
              <a:buFont typeface="Noto Sans Symbols"/>
              <a:buNone/>
              <a:defRPr sz="2000" b="0" i="0" u="none" strike="noStrike" cap="none">
                <a:solidFill>
                  <a:srgbClr val="000000"/>
                </a:solidFill>
                <a:latin typeface="Helvetica Neue"/>
                <a:ea typeface="Helvetica Neue"/>
                <a:cs typeface="Helvetica Neue"/>
                <a:sym typeface="Helvetica Neue"/>
              </a:defRPr>
            </a:lvl1pPr>
            <a:lvl2pPr marL="914400" marR="0" lvl="1"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2pPr>
            <a:lvl3pPr marL="1371600" marR="0" lvl="2"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3pPr>
            <a:lvl4pPr marL="1828800" marR="0" lvl="3"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4pPr>
            <a:lvl5pPr marL="2286000" marR="0" lvl="4"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9pPr>
          </a:lstStyle>
          <a:p>
            <a:endParaRPr/>
          </a:p>
        </p:txBody>
      </p:sp>
      <p:sp>
        <p:nvSpPr>
          <p:cNvPr id="115" name="Google Shape;115;p29"/>
          <p:cNvSpPr txBox="1">
            <a:spLocks noGrp="1"/>
          </p:cNvSpPr>
          <p:nvPr>
            <p:ph type="sldNum" idx="12"/>
          </p:nvPr>
        </p:nvSpPr>
        <p:spPr>
          <a:xfrm>
            <a:off x="4475930" y="4878958"/>
            <a:ext cx="185400" cy="1917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16"/>
        <p:cNvGrpSpPr/>
        <p:nvPr/>
      </p:nvGrpSpPr>
      <p:grpSpPr>
        <a:xfrm>
          <a:off x="0" y="0"/>
          <a:ext cx="0" cy="0"/>
          <a:chOff x="0" y="0"/>
          <a:chExt cx="0" cy="0"/>
        </a:xfrm>
      </p:grpSpPr>
      <p:sp>
        <p:nvSpPr>
          <p:cNvPr id="117" name="Google Shape;117;p30"/>
          <p:cNvSpPr>
            <a:spLocks noGrp="1"/>
          </p:cNvSpPr>
          <p:nvPr>
            <p:ph type="pic" idx="2"/>
          </p:nvPr>
        </p:nvSpPr>
        <p:spPr>
          <a:xfrm>
            <a:off x="1143000" y="0"/>
            <a:ext cx="6858000" cy="5143500"/>
          </a:xfrm>
          <a:prstGeom prst="rect">
            <a:avLst/>
          </a:prstGeom>
          <a:noFill/>
          <a:ln>
            <a:noFill/>
          </a:ln>
        </p:spPr>
        <p:txBody>
          <a:bodyPr spcFirstLastPara="1" wrap="square" lIns="34275" tIns="34275" rIns="34275" bIns="34275" anchor="t" anchorCtr="0">
            <a:noAutofit/>
          </a:bodyPr>
          <a:lstStyle>
            <a:lvl1pPr marL="177800" marR="0" lvl="0" indent="-177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1pPr>
            <a:lvl2pPr marL="368300" marR="0" lvl="1" indent="-1905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2pPr>
            <a:lvl3pPr marL="571500" marR="0" lvl="2" indent="-2286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3pPr>
            <a:lvl4pPr marL="787400" marR="0" lvl="3" indent="-2667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4pPr>
            <a:lvl5pPr marL="965200" marR="0" lvl="4" indent="-2794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5pPr>
            <a:lvl6pPr marL="1168400" marR="0" lvl="5"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6pPr>
            <a:lvl7pPr marL="1333500" marR="0" lvl="6"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7pPr>
            <a:lvl8pPr marL="1511300" marR="0" lvl="7"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8pPr>
            <a:lvl9pPr marL="1676400" marR="0" lvl="8" indent="-3048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9pPr>
          </a:lstStyle>
          <a:p>
            <a:endParaRPr/>
          </a:p>
        </p:txBody>
      </p:sp>
      <p:sp>
        <p:nvSpPr>
          <p:cNvPr id="118" name="Google Shape;118;p30"/>
          <p:cNvSpPr txBox="1">
            <a:spLocks noGrp="1"/>
          </p:cNvSpPr>
          <p:nvPr>
            <p:ph type="sldNum" idx="12"/>
          </p:nvPr>
        </p:nvSpPr>
        <p:spPr>
          <a:xfrm>
            <a:off x="4475930" y="4878958"/>
            <a:ext cx="185400" cy="1917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49746" y="229118"/>
            <a:ext cx="8241900" cy="695400"/>
          </a:xfrm>
          <a:prstGeom prst="rect">
            <a:avLst/>
          </a:prstGeom>
          <a:noFill/>
          <a:ln>
            <a:noFill/>
          </a:ln>
        </p:spPr>
        <p:txBody>
          <a:bodyPr spcFirstLastPara="1" wrap="square" lIns="34275" tIns="34275" rIns="34275" bIns="34275" anchor="ctr" anchorCtr="0">
            <a:noAutofit/>
          </a:bodyPr>
          <a:lstStyle>
            <a:lvl1pPr marL="0" marR="0" lvl="0"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1pPr>
            <a:lvl2pPr marL="0" marR="0" lvl="1"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ts val="500"/>
              <a:buFont typeface="Arial"/>
              <a:buNone/>
              <a:defRPr sz="3000" b="1" i="0" u="none" strike="noStrike" cap="none">
                <a:solidFill>
                  <a:srgbClr val="535353"/>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457200" y="1200150"/>
            <a:ext cx="8229600" cy="3943200"/>
          </a:xfrm>
          <a:prstGeom prst="rect">
            <a:avLst/>
          </a:prstGeom>
          <a:noFill/>
          <a:ln>
            <a:noFill/>
          </a:ln>
        </p:spPr>
        <p:txBody>
          <a:bodyPr spcFirstLastPara="1" wrap="square" lIns="34275" tIns="34275" rIns="34275" bIns="34275" anchor="t" anchorCtr="0">
            <a:noAutofit/>
          </a:bodyPr>
          <a:lstStyle>
            <a:lvl1pPr marL="457200" marR="0" lvl="0"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1pPr>
            <a:lvl2pPr marL="914400" marR="0" lvl="1"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2pPr>
            <a:lvl3pPr marL="1371600" marR="0" lvl="2"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3pPr>
            <a:lvl4pPr marL="1828800" marR="0" lvl="3"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4pPr>
            <a:lvl5pPr marL="2286000" marR="0" lvl="4"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4419600" y="4629150"/>
            <a:ext cx="2133600" cy="2763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000000"/>
              </a:buClr>
              <a:buFont typeface="Calibri"/>
              <a:buNone/>
              <a:defRPr sz="900" b="0" i="0" u="none" strike="noStrike" cap="none">
                <a:solidFill>
                  <a:srgbClr val="00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Calibri"/>
              <a:buNone/>
              <a:defRPr sz="900" b="0" i="0" u="none" strike="noStrike" cap="none">
                <a:solidFill>
                  <a:srgbClr val="00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Calibri"/>
              <a:buNone/>
              <a:defRPr sz="900" b="0" i="0" u="none" strike="noStrike" cap="none">
                <a:solidFill>
                  <a:srgbClr val="00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Calibri"/>
              <a:buNone/>
              <a:defRPr sz="900" b="0" i="0" u="none" strike="noStrike" cap="none">
                <a:solidFill>
                  <a:srgbClr val="00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Calibri"/>
              <a:buNone/>
              <a:defRPr sz="900" b="0" i="0" u="none" strike="noStrike" cap="none">
                <a:solidFill>
                  <a:srgbClr val="00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Calibri"/>
              <a:buNone/>
              <a:defRPr sz="900" b="0" i="0" u="none" strike="noStrike" cap="none">
                <a:solidFill>
                  <a:srgbClr val="00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Calibri"/>
              <a:buNone/>
              <a:defRPr sz="900" b="0" i="0" u="none" strike="noStrike" cap="none">
                <a:solidFill>
                  <a:srgbClr val="00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Calibri"/>
              <a:buNone/>
              <a:defRPr sz="900" b="0" i="0" u="none" strike="noStrike" cap="none">
                <a:solidFill>
                  <a:srgbClr val="00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Calibri"/>
              <a:buNone/>
              <a:defRPr sz="9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unkim+ml@gmail.com"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github.com/hunkim/DeepLearningZeroToAl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www.tensorflow.org/install/install_sources"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www.facebook.com/groups/TensorFlowKR/"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unkim/DeepLearningZeroToAll/"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unkim/DeepLearningZeroToAll/blob/master/lab-01-basics.ipynb"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hunkim/DeepLearningZeroToAll/blob/master/lab-01-basics.ipynb"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hunkim/DeepLearningZeroToAll/blob/master/lab-01-basics.ipynb"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hyperlink" Target="https://github.com/hunkim/DeepLearningZeroToAll/blob/master/lab-01-basics.ipyn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goo.gl/jPtWNt"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mailto:hunkim+ml@gmail.com" TargetMode="External"/><Relationship Id="rId7"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github.com/hunkim/DeepLearningZeroToAl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hyperlink" Target="https://goo.gl/jPtWNt"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mailto:hunkim+ml@gmail.com"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github.com/hunkim/DeepLearningZeroToAl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31"/>
          <p:cNvSpPr txBox="1">
            <a:spLocks noGrp="1"/>
          </p:cNvSpPr>
          <p:nvPr>
            <p:ph type="title"/>
          </p:nvPr>
        </p:nvSpPr>
        <p:spPr>
          <a:xfrm>
            <a:off x="1812726" y="863947"/>
            <a:ext cx="5518500" cy="1741200"/>
          </a:xfrm>
          <a:prstGeom prst="rect">
            <a:avLst/>
          </a:prstGeom>
          <a:noFill/>
          <a:ln>
            <a:noFill/>
          </a:ln>
        </p:spPr>
        <p:txBody>
          <a:bodyPr spcFirstLastPara="1" wrap="square" lIns="26775" tIns="26775" rIns="26775" bIns="26775" anchor="b" anchorCtr="0">
            <a:noAutofit/>
          </a:bodyPr>
          <a:lstStyle/>
          <a:p>
            <a:pPr marL="0" marR="0" lvl="0" indent="0" algn="ctr" rtl="0">
              <a:lnSpc>
                <a:spcPct val="100000"/>
              </a:lnSpc>
              <a:spcBef>
                <a:spcPts val="0"/>
              </a:spcBef>
              <a:spcAft>
                <a:spcPts val="0"/>
              </a:spcAft>
              <a:buClr>
                <a:srgbClr val="000000"/>
              </a:buClr>
              <a:buFont typeface="Gill Sans"/>
              <a:buNone/>
            </a:pPr>
            <a:r>
              <a:rPr lang="en" sz="4400" b="0" i="0" u="none" strike="noStrike" cap="none" dirty="0">
                <a:solidFill>
                  <a:srgbClr val="000000"/>
                </a:solidFill>
                <a:latin typeface="+mn-ea"/>
                <a:ea typeface="+mn-ea"/>
                <a:cs typeface="Gill Sans"/>
                <a:sym typeface="Gill Sans"/>
              </a:rPr>
              <a:t>Lab 1</a:t>
            </a:r>
            <a:endParaRPr dirty="0">
              <a:latin typeface="+mn-ea"/>
              <a:ea typeface="+mn-ea"/>
            </a:endParaRPr>
          </a:p>
          <a:p>
            <a:pPr marL="0" marR="0" lvl="0" indent="0" algn="ctr" rtl="0">
              <a:lnSpc>
                <a:spcPct val="100000"/>
              </a:lnSpc>
              <a:spcBef>
                <a:spcPts val="0"/>
              </a:spcBef>
              <a:spcAft>
                <a:spcPts val="0"/>
              </a:spcAft>
              <a:buClr>
                <a:srgbClr val="000000"/>
              </a:buClr>
              <a:buFont typeface="Gill Sans"/>
              <a:buNone/>
            </a:pPr>
            <a:r>
              <a:rPr lang="en" sz="2700" b="0" i="0" u="none" strike="noStrike" cap="none" dirty="0">
                <a:solidFill>
                  <a:srgbClr val="000000"/>
                </a:solidFill>
                <a:latin typeface="+mn-ea"/>
                <a:ea typeface="+mn-ea"/>
                <a:cs typeface="Gill Sans"/>
                <a:sym typeface="Gill Sans"/>
              </a:rPr>
              <a:t>TensorFlow Basics</a:t>
            </a:r>
            <a:endParaRPr dirty="0">
              <a:latin typeface="+mn-ea"/>
              <a:ea typeface="+mn-ea"/>
            </a:endParaRPr>
          </a:p>
        </p:txBody>
      </p:sp>
      <p:sp>
        <p:nvSpPr>
          <p:cNvPr id="124" name="Google Shape;124;p31"/>
          <p:cNvSpPr txBox="1">
            <a:spLocks noGrp="1"/>
          </p:cNvSpPr>
          <p:nvPr>
            <p:ph type="body" idx="1"/>
          </p:nvPr>
        </p:nvSpPr>
        <p:spPr>
          <a:xfrm>
            <a:off x="1279125" y="3208031"/>
            <a:ext cx="6585900" cy="596100"/>
          </a:xfrm>
          <a:prstGeom prst="rect">
            <a:avLst/>
          </a:prstGeom>
          <a:noFill/>
          <a:ln>
            <a:noFill/>
          </a:ln>
        </p:spPr>
        <p:txBody>
          <a:bodyPr spcFirstLastPara="1" wrap="square" lIns="26775" tIns="26775" rIns="26775" bIns="26775" anchor="t" anchorCtr="0">
            <a:noAutofit/>
          </a:bodyPr>
          <a:lstStyle/>
          <a:p>
            <a:pPr marL="0" marR="0" lvl="0" indent="0" algn="ctr" rtl="0">
              <a:lnSpc>
                <a:spcPct val="100000"/>
              </a:lnSpc>
              <a:spcBef>
                <a:spcPts val="0"/>
              </a:spcBef>
              <a:spcAft>
                <a:spcPts val="0"/>
              </a:spcAft>
              <a:buClr>
                <a:srgbClr val="000000"/>
              </a:buClr>
              <a:buFont typeface="Noto Sans Symbols"/>
              <a:buNone/>
            </a:pPr>
            <a:r>
              <a:rPr lang="en" sz="1900" b="0" i="0" u="none" strike="noStrike" cap="none" dirty="0">
                <a:solidFill>
                  <a:srgbClr val="000000"/>
                </a:solidFill>
                <a:latin typeface="+mn-ea"/>
                <a:ea typeface="+mn-ea"/>
                <a:cs typeface="Gill Sans"/>
                <a:sym typeface="Gill Sans"/>
              </a:rPr>
              <a:t>Sung Kim &lt;</a:t>
            </a:r>
            <a:r>
              <a:rPr lang="en" sz="1900" b="0" i="0" u="sng" strike="noStrike" cap="none" dirty="0">
                <a:solidFill>
                  <a:schemeClr val="hlink"/>
                </a:solidFill>
                <a:latin typeface="+mn-ea"/>
                <a:ea typeface="+mn-ea"/>
                <a:cs typeface="Gill Sans"/>
                <a:sym typeface="Gill Sans"/>
                <a:hlinkClick r:id="rId3"/>
              </a:rPr>
              <a:t>hunkim+ml@gmail.com</a:t>
            </a:r>
            <a:r>
              <a:rPr lang="en" sz="1900" b="0" i="0" u="none" strike="noStrike" cap="none" dirty="0">
                <a:solidFill>
                  <a:srgbClr val="000000"/>
                </a:solidFill>
                <a:latin typeface="+mn-ea"/>
                <a:ea typeface="+mn-ea"/>
                <a:cs typeface="Gill Sans"/>
                <a:sym typeface="Gill Sans"/>
              </a:rPr>
              <a:t>&gt;</a:t>
            </a:r>
            <a:endParaRPr dirty="0">
              <a:latin typeface="+mn-ea"/>
              <a:ea typeface="+mn-ea"/>
            </a:endParaRPr>
          </a:p>
          <a:p>
            <a:pPr marL="0" marR="0" lvl="0" indent="0" algn="ctr" rtl="0">
              <a:lnSpc>
                <a:spcPct val="100000"/>
              </a:lnSpc>
              <a:spcBef>
                <a:spcPts val="0"/>
              </a:spcBef>
              <a:spcAft>
                <a:spcPts val="0"/>
              </a:spcAft>
              <a:buClr>
                <a:srgbClr val="000000"/>
              </a:buClr>
              <a:buFont typeface="Noto Sans Symbols"/>
              <a:buNone/>
            </a:pPr>
            <a:r>
              <a:rPr lang="en" dirty="0">
                <a:latin typeface="+mn-ea"/>
                <a:ea typeface="+mn-ea"/>
              </a:rPr>
              <a:t>Code: </a:t>
            </a:r>
            <a:r>
              <a:rPr lang="en" u="sng" dirty="0">
                <a:solidFill>
                  <a:schemeClr val="hlink"/>
                </a:solidFill>
                <a:latin typeface="+mn-ea"/>
                <a:ea typeface="+mn-ea"/>
                <a:hlinkClick r:id="rId4"/>
              </a:rPr>
              <a:t>https://github.com/hunkim/DeepLearningZeroToAll/</a:t>
            </a:r>
            <a:endParaRPr dirty="0">
              <a:latin typeface="+mn-ea"/>
              <a:ea typeface="+mn-ea"/>
            </a:endParaRPr>
          </a:p>
          <a:p>
            <a:pPr marL="0" marR="0" lvl="0" indent="0" algn="ctr" rtl="0">
              <a:lnSpc>
                <a:spcPct val="100000"/>
              </a:lnSpc>
              <a:spcBef>
                <a:spcPts val="0"/>
              </a:spcBef>
              <a:spcAft>
                <a:spcPts val="0"/>
              </a:spcAft>
              <a:buClr>
                <a:srgbClr val="000000"/>
              </a:buClr>
              <a:buFont typeface="Noto Sans Symbols"/>
              <a:buNone/>
            </a:pPr>
            <a:endParaRPr dirty="0">
              <a:latin typeface="+mn-ea"/>
              <a:ea typeface="+mn-ea"/>
            </a:endParaRPr>
          </a:p>
          <a:p>
            <a:pPr marL="0" marR="0" lvl="0" indent="0" algn="ctr" rtl="0">
              <a:lnSpc>
                <a:spcPct val="100000"/>
              </a:lnSpc>
              <a:spcBef>
                <a:spcPts val="0"/>
              </a:spcBef>
              <a:spcAft>
                <a:spcPts val="0"/>
              </a:spcAft>
              <a:buClr>
                <a:srgbClr val="000000"/>
              </a:buClr>
              <a:buFont typeface="Noto Sans Symbols"/>
              <a:buNone/>
            </a:pPr>
            <a:endParaRPr dirty="0">
              <a:latin typeface="+mn-ea"/>
              <a:ea typeface="+mn-ea"/>
            </a:endParaRPr>
          </a:p>
        </p:txBody>
      </p:sp>
      <p:grpSp>
        <p:nvGrpSpPr>
          <p:cNvPr id="125" name="Google Shape;125;p31"/>
          <p:cNvGrpSpPr/>
          <p:nvPr/>
        </p:nvGrpSpPr>
        <p:grpSpPr>
          <a:xfrm>
            <a:off x="-348127" y="87975"/>
            <a:ext cx="2543803" cy="1589522"/>
            <a:chOff x="-928337" y="234600"/>
            <a:chExt cx="6783474" cy="4238725"/>
          </a:xfrm>
        </p:grpSpPr>
        <p:pic>
          <p:nvPicPr>
            <p:cNvPr id="126" name="Google Shape;126;p31"/>
            <p:cNvPicPr preferRelativeResize="0"/>
            <p:nvPr/>
          </p:nvPicPr>
          <p:blipFill>
            <a:blip r:embed="rId5">
              <a:alphaModFix/>
            </a:blip>
            <a:stretch>
              <a:fillRect/>
            </a:stretch>
          </p:blipFill>
          <p:spPr>
            <a:xfrm>
              <a:off x="-928337" y="656925"/>
              <a:ext cx="6783474" cy="3816400"/>
            </a:xfrm>
            <a:prstGeom prst="rect">
              <a:avLst/>
            </a:prstGeom>
            <a:noFill/>
            <a:ln>
              <a:noFill/>
            </a:ln>
          </p:spPr>
        </p:pic>
        <p:sp>
          <p:nvSpPr>
            <p:cNvPr id="127" name="Google Shape;127;p31"/>
            <p:cNvSpPr txBox="1"/>
            <p:nvPr/>
          </p:nvSpPr>
          <p:spPr>
            <a:xfrm>
              <a:off x="672550" y="234600"/>
              <a:ext cx="3581700" cy="10512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1800">
                  <a:latin typeface="+mn-ea"/>
                  <a:ea typeface="+mn-ea"/>
                </a:rPr>
                <a:t>With TF 1.0!</a:t>
              </a:r>
              <a:endParaRPr sz="1800">
                <a:latin typeface="+mn-ea"/>
                <a:ea typeface="+mn-ea"/>
              </a:endParaRPr>
            </a:p>
          </p:txBody>
        </p:sp>
      </p:grpSp>
      <p:pic>
        <p:nvPicPr>
          <p:cNvPr id="128" name="Google Shape;128;p31"/>
          <p:cNvPicPr preferRelativeResize="0"/>
          <p:nvPr/>
        </p:nvPicPr>
        <p:blipFill>
          <a:blip r:embed="rId6">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0"/>
          <p:cNvSpPr txBox="1">
            <a:spLocks noGrp="1"/>
          </p:cNvSpPr>
          <p:nvPr>
            <p:ph type="title"/>
          </p:nvPr>
        </p:nvSpPr>
        <p:spPr>
          <a:xfrm>
            <a:off x="1812726" y="133945"/>
            <a:ext cx="5518500" cy="1285800"/>
          </a:xfrm>
          <a:prstGeom prst="rect">
            <a:avLst/>
          </a:prstGeom>
          <a:no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Gill Sans"/>
              <a:buNone/>
            </a:pPr>
            <a:r>
              <a:rPr lang="en" sz="3400" b="0" i="0" u="none" strike="noStrike" cap="none">
                <a:solidFill>
                  <a:srgbClr val="000000"/>
                </a:solidFill>
                <a:latin typeface="Gill Sans"/>
                <a:ea typeface="Gill Sans"/>
                <a:cs typeface="Gill Sans"/>
                <a:sym typeface="Gill Sans"/>
              </a:rPr>
              <a:t>TensorFlow</a:t>
            </a:r>
            <a:endParaRPr/>
          </a:p>
        </p:txBody>
      </p:sp>
      <p:sp>
        <p:nvSpPr>
          <p:cNvPr id="193" name="Google Shape;193;p40"/>
          <p:cNvSpPr txBox="1">
            <a:spLocks noGrp="1"/>
          </p:cNvSpPr>
          <p:nvPr>
            <p:ph type="body" idx="1"/>
          </p:nvPr>
        </p:nvSpPr>
        <p:spPr>
          <a:xfrm>
            <a:off x="1558230" y="769348"/>
            <a:ext cx="6177000" cy="2499000"/>
          </a:xfrm>
          <a:prstGeom prst="rect">
            <a:avLst/>
          </a:prstGeom>
          <a:noFill/>
          <a:ln>
            <a:noFill/>
          </a:ln>
        </p:spPr>
        <p:txBody>
          <a:bodyPr spcFirstLastPara="1" wrap="square" lIns="26775" tIns="26775" rIns="26775" bIns="26775" anchor="ctr" anchorCtr="0">
            <a:noAutofit/>
          </a:bodyPr>
          <a:lstStyle/>
          <a:p>
            <a:pPr marL="177800" marR="0" lvl="0" indent="-222250" algn="l" rtl="0">
              <a:lnSpc>
                <a:spcPct val="100000"/>
              </a:lnSpc>
              <a:spcBef>
                <a:spcPts val="0"/>
              </a:spcBef>
              <a:spcAft>
                <a:spcPts val="0"/>
              </a:spcAft>
              <a:buClr>
                <a:srgbClr val="000000"/>
              </a:buClr>
              <a:buSzPts val="2100"/>
              <a:buFont typeface="Gill Sans"/>
              <a:buChar char="●"/>
            </a:pPr>
            <a:r>
              <a:rPr lang="en" sz="2100" b="0" i="0" u="none" strike="noStrike" cap="none">
                <a:solidFill>
                  <a:srgbClr val="000000"/>
                </a:solidFill>
                <a:latin typeface="Gill Sans"/>
                <a:ea typeface="Gill Sans"/>
                <a:cs typeface="Gill Sans"/>
                <a:sym typeface="Gill Sans"/>
              </a:rPr>
              <a:t>TensorFlow™ is an open source software library for numerical computation using data flow graphs.</a:t>
            </a:r>
            <a:endParaRPr/>
          </a:p>
          <a:p>
            <a:pPr marL="177800" marR="0" lvl="0" indent="-222250" algn="l" rtl="0">
              <a:lnSpc>
                <a:spcPct val="100000"/>
              </a:lnSpc>
              <a:spcBef>
                <a:spcPts val="0"/>
              </a:spcBef>
              <a:spcAft>
                <a:spcPts val="0"/>
              </a:spcAft>
              <a:buClr>
                <a:srgbClr val="000000"/>
              </a:buClr>
              <a:buSzPts val="2100"/>
              <a:buFont typeface="Gill Sans"/>
              <a:buChar char="●"/>
            </a:pPr>
            <a:r>
              <a:rPr lang="en" sz="2100" b="0" i="0" u="none" strike="noStrike" cap="none">
                <a:solidFill>
                  <a:srgbClr val="000000"/>
                </a:solidFill>
                <a:latin typeface="Gill Sans"/>
                <a:ea typeface="Gill Sans"/>
                <a:cs typeface="Gill Sans"/>
                <a:sym typeface="Gill Sans"/>
              </a:rPr>
              <a:t>Python!</a:t>
            </a:r>
            <a:endParaRPr/>
          </a:p>
        </p:txBody>
      </p:sp>
      <p:sp>
        <p:nvSpPr>
          <p:cNvPr id="194" name="Google Shape;194;p40"/>
          <p:cNvSpPr/>
          <p:nvPr/>
        </p:nvSpPr>
        <p:spPr>
          <a:xfrm>
            <a:off x="5497126" y="4780400"/>
            <a:ext cx="3579300" cy="339300"/>
          </a:xfrm>
          <a:prstGeom prst="rect">
            <a:avLst/>
          </a:prstGeom>
          <a:no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900" b="0" i="0" u="none" strike="noStrike" cap="none">
                <a:solidFill>
                  <a:srgbClr val="000000"/>
                </a:solidFill>
                <a:latin typeface="Helvetica Neue"/>
                <a:ea typeface="Helvetica Neue"/>
                <a:cs typeface="Helvetica Neue"/>
                <a:sym typeface="Helvetica Neue"/>
              </a:rPr>
              <a:t>https://www.tensorflow.org/</a:t>
            </a:r>
            <a:endParaRPr sz="500"/>
          </a:p>
        </p:txBody>
      </p:sp>
      <p:pic>
        <p:nvPicPr>
          <p:cNvPr id="195" name="Google Shape;195;p40"/>
          <p:cNvPicPr preferRelativeResize="0"/>
          <p:nvPr/>
        </p:nvPicPr>
        <p:blipFill>
          <a:blip r:embed="rId3">
            <a:alphaModFix/>
          </a:blip>
          <a:stretch>
            <a:fillRect/>
          </a:stretch>
        </p:blipFill>
        <p:spPr>
          <a:xfrm>
            <a:off x="2591372" y="2310834"/>
            <a:ext cx="4390349" cy="246957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1"/>
          <p:cNvSpPr txBox="1">
            <a:spLocks noGrp="1"/>
          </p:cNvSpPr>
          <p:nvPr>
            <p:ph type="title"/>
          </p:nvPr>
        </p:nvSpPr>
        <p:spPr>
          <a:xfrm>
            <a:off x="1812726" y="133945"/>
            <a:ext cx="5518500" cy="1285800"/>
          </a:xfrm>
          <a:prstGeom prst="rect">
            <a:avLst/>
          </a:prstGeom>
          <a:no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Gill Sans"/>
              <a:buNone/>
            </a:pPr>
            <a:r>
              <a:rPr lang="en" sz="3400" b="0" i="0" u="none" strike="noStrike" cap="none">
                <a:solidFill>
                  <a:srgbClr val="000000"/>
                </a:solidFill>
                <a:latin typeface="Gill Sans"/>
                <a:ea typeface="Gill Sans"/>
                <a:cs typeface="Gill Sans"/>
                <a:sym typeface="Gill Sans"/>
              </a:rPr>
              <a:t>What is a Data Flow Graph?</a:t>
            </a:r>
            <a:endParaRPr/>
          </a:p>
        </p:txBody>
      </p:sp>
      <p:pic>
        <p:nvPicPr>
          <p:cNvPr id="201" name="Google Shape;201;p41"/>
          <p:cNvPicPr preferRelativeResize="0"/>
          <p:nvPr/>
        </p:nvPicPr>
        <p:blipFill rotWithShape="1">
          <a:blip r:embed="rId3">
            <a:alphaModFix/>
          </a:blip>
          <a:srcRect/>
          <a:stretch/>
        </p:blipFill>
        <p:spPr>
          <a:xfrm>
            <a:off x="5597832" y="1466701"/>
            <a:ext cx="1687800" cy="3000300"/>
          </a:xfrm>
          <a:prstGeom prst="rect">
            <a:avLst/>
          </a:prstGeom>
          <a:noFill/>
          <a:ln>
            <a:noFill/>
          </a:ln>
        </p:spPr>
      </p:pic>
      <p:sp>
        <p:nvSpPr>
          <p:cNvPr id="202" name="Google Shape;202;p41"/>
          <p:cNvSpPr txBox="1">
            <a:spLocks noGrp="1"/>
          </p:cNvSpPr>
          <p:nvPr>
            <p:ph type="body" idx="1"/>
          </p:nvPr>
        </p:nvSpPr>
        <p:spPr>
          <a:xfrm>
            <a:off x="1530656" y="1413123"/>
            <a:ext cx="3627000" cy="3013800"/>
          </a:xfrm>
          <a:prstGeom prst="rect">
            <a:avLst/>
          </a:prstGeom>
          <a:noFill/>
          <a:ln>
            <a:noFill/>
          </a:ln>
        </p:spPr>
        <p:txBody>
          <a:bodyPr spcFirstLastPara="1" wrap="square" lIns="26775" tIns="26775" rIns="26775" bIns="26775" anchor="ctr" anchorCtr="0">
            <a:noAutofit/>
          </a:bodyPr>
          <a:lstStyle/>
          <a:p>
            <a:pPr marL="177800" marR="0" lvl="0" indent="-222250" algn="l" rtl="0">
              <a:lnSpc>
                <a:spcPct val="100000"/>
              </a:lnSpc>
              <a:spcBef>
                <a:spcPts val="0"/>
              </a:spcBef>
              <a:spcAft>
                <a:spcPts val="0"/>
              </a:spcAft>
              <a:buClr>
                <a:srgbClr val="000000"/>
              </a:buClr>
              <a:buSzPts val="2100"/>
              <a:buFont typeface="Gill Sans"/>
              <a:buChar char="●"/>
            </a:pPr>
            <a:r>
              <a:rPr lang="en" sz="2100" b="0" i="0" u="none" strike="noStrike" cap="none">
                <a:solidFill>
                  <a:srgbClr val="000000"/>
                </a:solidFill>
                <a:latin typeface="Gill Sans"/>
                <a:ea typeface="Gill Sans"/>
                <a:cs typeface="Gill Sans"/>
                <a:sym typeface="Gill Sans"/>
              </a:rPr>
              <a:t>Nodes in the graph represent mathematical operations</a:t>
            </a:r>
            <a:endParaRPr/>
          </a:p>
          <a:p>
            <a:pPr marL="177800" marR="0" lvl="0" indent="-222250" algn="l" rtl="0">
              <a:lnSpc>
                <a:spcPct val="100000"/>
              </a:lnSpc>
              <a:spcBef>
                <a:spcPts val="0"/>
              </a:spcBef>
              <a:spcAft>
                <a:spcPts val="0"/>
              </a:spcAft>
              <a:buClr>
                <a:srgbClr val="000000"/>
              </a:buClr>
              <a:buSzPts val="2100"/>
              <a:buFont typeface="Gill Sans"/>
              <a:buChar char="●"/>
            </a:pPr>
            <a:r>
              <a:rPr lang="en" sz="2100" b="0" i="0" u="none" strike="noStrike" cap="none">
                <a:solidFill>
                  <a:srgbClr val="000000"/>
                </a:solidFill>
                <a:latin typeface="Gill Sans"/>
                <a:ea typeface="Gill Sans"/>
                <a:cs typeface="Gill Sans"/>
                <a:sym typeface="Gill Sans"/>
              </a:rPr>
              <a:t>Edges represent the multidimensional data arrays (tensors) communicated between them. </a:t>
            </a:r>
            <a:endParaRPr/>
          </a:p>
        </p:txBody>
      </p:sp>
      <p:sp>
        <p:nvSpPr>
          <p:cNvPr id="203" name="Google Shape;203;p41"/>
          <p:cNvSpPr/>
          <p:nvPr/>
        </p:nvSpPr>
        <p:spPr>
          <a:xfrm>
            <a:off x="5378916" y="4770947"/>
            <a:ext cx="3690900" cy="339300"/>
          </a:xfrm>
          <a:prstGeom prst="rect">
            <a:avLst/>
          </a:prstGeom>
          <a:no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900" b="0" i="0" u="none" strike="noStrike" cap="none">
                <a:solidFill>
                  <a:srgbClr val="000000"/>
                </a:solidFill>
                <a:latin typeface="Helvetica Neue"/>
                <a:ea typeface="Helvetica Neue"/>
                <a:cs typeface="Helvetica Neue"/>
                <a:sym typeface="Helvetica Neue"/>
              </a:rPr>
              <a:t>https://www.tensorflow.org/</a:t>
            </a:r>
            <a:endParaRPr sz="5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42"/>
          <p:cNvSpPr txBox="1">
            <a:spLocks noGrp="1"/>
          </p:cNvSpPr>
          <p:nvPr>
            <p:ph type="title"/>
          </p:nvPr>
        </p:nvSpPr>
        <p:spPr>
          <a:xfrm>
            <a:off x="1812726" y="133945"/>
            <a:ext cx="5518500" cy="1285800"/>
          </a:xfrm>
          <a:prstGeom prst="rect">
            <a:avLst/>
          </a:prstGeom>
        </p:spPr>
        <p:txBody>
          <a:bodyPr spcFirstLastPara="1" wrap="square" lIns="34275" tIns="34275" rIns="34275" bIns="34275" anchor="ctr" anchorCtr="0">
            <a:noAutofit/>
          </a:bodyPr>
          <a:lstStyle/>
          <a:p>
            <a:pPr marL="0" lvl="0" indent="0" algn="ctr" rtl="0">
              <a:spcBef>
                <a:spcPts val="0"/>
              </a:spcBef>
              <a:spcAft>
                <a:spcPts val="0"/>
              </a:spcAft>
              <a:buNone/>
            </a:pPr>
            <a:r>
              <a:rPr lang="en"/>
              <a:t>Installing TensorFlow</a:t>
            </a:r>
            <a:endParaRPr/>
          </a:p>
        </p:txBody>
      </p:sp>
      <p:sp>
        <p:nvSpPr>
          <p:cNvPr id="209" name="Google Shape;209;p42"/>
          <p:cNvSpPr txBox="1">
            <a:spLocks noGrp="1"/>
          </p:cNvSpPr>
          <p:nvPr>
            <p:ph type="body" idx="1"/>
          </p:nvPr>
        </p:nvSpPr>
        <p:spPr>
          <a:xfrm>
            <a:off x="452325" y="1086350"/>
            <a:ext cx="8274000" cy="3642300"/>
          </a:xfrm>
          <a:prstGeom prst="rect">
            <a:avLst/>
          </a:prstGeom>
        </p:spPr>
        <p:txBody>
          <a:bodyPr spcFirstLastPara="1" wrap="square" lIns="34275" tIns="34275" rIns="34275" bIns="34275" anchor="ctr" anchorCtr="0">
            <a:noAutofit/>
          </a:bodyPr>
          <a:lstStyle/>
          <a:p>
            <a:pPr marL="177800" lvl="0" indent="-260350" algn="l" rtl="0">
              <a:spcBef>
                <a:spcPts val="1200"/>
              </a:spcBef>
              <a:spcAft>
                <a:spcPts val="0"/>
              </a:spcAft>
              <a:buSzPts val="2700"/>
              <a:buChar char="●"/>
            </a:pPr>
            <a:r>
              <a:rPr lang="en" sz="2700" dirty="0"/>
              <a:t>Linux, Max OSX, Windows</a:t>
            </a:r>
            <a:endParaRPr sz="2700" dirty="0"/>
          </a:p>
          <a:p>
            <a:pPr marL="342900" lvl="1" indent="-260350" algn="l" rtl="0">
              <a:spcBef>
                <a:spcPts val="0"/>
              </a:spcBef>
              <a:spcAft>
                <a:spcPts val="0"/>
              </a:spcAft>
              <a:buSzPts val="2700"/>
              <a:buChar char="•"/>
            </a:pPr>
            <a:r>
              <a:rPr lang="en" sz="2700" dirty="0"/>
              <a:t>(sudo -H) pip install --upgrade tensorflow</a:t>
            </a:r>
            <a:endParaRPr sz="2700" dirty="0"/>
          </a:p>
          <a:p>
            <a:pPr marL="342900" lvl="1" indent="-260350" algn="l" rtl="0">
              <a:spcBef>
                <a:spcPts val="0"/>
              </a:spcBef>
              <a:spcAft>
                <a:spcPts val="0"/>
              </a:spcAft>
              <a:buClr>
                <a:schemeClr val="dk1"/>
              </a:buClr>
              <a:buSzPts val="2700"/>
              <a:buChar char="•"/>
            </a:pPr>
            <a:r>
              <a:rPr lang="en" sz="2700" dirty="0">
                <a:solidFill>
                  <a:schemeClr val="dk1"/>
                </a:solidFill>
              </a:rPr>
              <a:t>(sudo -H) pip install --upgrade tensorflow-gpu</a:t>
            </a:r>
            <a:endParaRPr sz="2700" dirty="0"/>
          </a:p>
          <a:p>
            <a:pPr marL="177800" lvl="0" indent="-260350" algn="l" rtl="0">
              <a:spcBef>
                <a:spcPts val="0"/>
              </a:spcBef>
              <a:spcAft>
                <a:spcPts val="0"/>
              </a:spcAft>
              <a:buSzPts val="2700"/>
              <a:buChar char="●"/>
            </a:pPr>
            <a:r>
              <a:rPr lang="en" sz="2700" dirty="0"/>
              <a:t>From source</a:t>
            </a:r>
            <a:endParaRPr sz="2700" dirty="0"/>
          </a:p>
          <a:p>
            <a:pPr marL="342900" lvl="1" indent="-260350" algn="l" rtl="0">
              <a:spcBef>
                <a:spcPts val="0"/>
              </a:spcBef>
              <a:spcAft>
                <a:spcPts val="0"/>
              </a:spcAft>
              <a:buSzPts val="2700"/>
              <a:buChar char="•"/>
            </a:pPr>
            <a:r>
              <a:rPr lang="en" sz="2700" dirty="0"/>
              <a:t>bazel ... </a:t>
            </a:r>
            <a:endParaRPr sz="2700" dirty="0"/>
          </a:p>
          <a:p>
            <a:pPr marL="342900" lvl="1" indent="-260350" algn="l" rtl="0">
              <a:spcBef>
                <a:spcPts val="0"/>
              </a:spcBef>
              <a:spcAft>
                <a:spcPts val="0"/>
              </a:spcAft>
              <a:buSzPts val="2700"/>
              <a:buChar char="•"/>
            </a:pPr>
            <a:r>
              <a:rPr lang="en" sz="2700" dirty="0">
                <a:uFill>
                  <a:noFill/>
                </a:uFill>
                <a:hlinkClick r:id="rId3"/>
              </a:rPr>
              <a:t>https://www.tensorflow.org/install/install_sources</a:t>
            </a:r>
            <a:endParaRPr sz="2700" dirty="0"/>
          </a:p>
          <a:p>
            <a:pPr marL="177800" lvl="0" indent="-260350" algn="l" rtl="0">
              <a:spcBef>
                <a:spcPts val="0"/>
              </a:spcBef>
              <a:spcAft>
                <a:spcPts val="0"/>
              </a:spcAft>
              <a:buSzPts val="2700"/>
              <a:buChar char="●"/>
            </a:pPr>
            <a:r>
              <a:rPr lang="en" sz="2700" dirty="0"/>
              <a:t>Google search/Community help</a:t>
            </a:r>
            <a:endParaRPr sz="2700" dirty="0"/>
          </a:p>
          <a:p>
            <a:pPr marL="342900" lvl="1" indent="-260350" algn="l" rtl="0">
              <a:spcBef>
                <a:spcPts val="0"/>
              </a:spcBef>
              <a:spcAft>
                <a:spcPts val="0"/>
              </a:spcAft>
              <a:buSzPts val="2700"/>
              <a:buChar char="•"/>
            </a:pPr>
            <a:r>
              <a:rPr lang="en" sz="2700" u="sng" dirty="0">
                <a:solidFill>
                  <a:schemeClr val="hlink"/>
                </a:solidFill>
                <a:hlinkClick r:id="rId4"/>
              </a:rPr>
              <a:t>https://www.facebook.com/groups/TensorFlowKR/</a:t>
            </a:r>
            <a:r>
              <a:rPr lang="en" sz="2700" dirty="0">
                <a:solidFill>
                  <a:schemeClr val="dk1"/>
                </a:solidFill>
              </a:rPr>
              <a:t> </a:t>
            </a:r>
            <a:endParaRPr sz="2700" dirty="0"/>
          </a:p>
        </p:txBody>
      </p:sp>
      <p:sp>
        <p:nvSpPr>
          <p:cNvPr id="210" name="Google Shape;210;p42"/>
          <p:cNvSpPr txBox="1"/>
          <p:nvPr/>
        </p:nvSpPr>
        <p:spPr>
          <a:xfrm>
            <a:off x="4646072" y="4708238"/>
            <a:ext cx="4497900" cy="435300"/>
          </a:xfrm>
          <a:prstGeom prst="rect">
            <a:avLst/>
          </a:prstGeom>
          <a:noFill/>
          <a:ln>
            <a:noFill/>
          </a:ln>
        </p:spPr>
        <p:txBody>
          <a:bodyPr spcFirstLastPara="1" wrap="square" lIns="34275" tIns="34275" rIns="34275" bIns="34275" anchor="ctr" anchorCtr="0">
            <a:noAutofit/>
          </a:bodyPr>
          <a:lstStyle/>
          <a:p>
            <a:pPr marL="0" lvl="0" indent="0" algn="l" rtl="0">
              <a:spcBef>
                <a:spcPts val="0"/>
              </a:spcBef>
              <a:spcAft>
                <a:spcPts val="0"/>
              </a:spcAft>
              <a:buNone/>
            </a:pPr>
            <a:r>
              <a:rPr lang="en" sz="1800">
                <a:solidFill>
                  <a:schemeClr val="dk1"/>
                </a:solidFill>
                <a:latin typeface="Gill Sans"/>
                <a:ea typeface="Gill Sans"/>
                <a:cs typeface="Gill Sans"/>
                <a:sym typeface="Gill Sans"/>
              </a:rPr>
              <a:t>https://www.tensorflow.org/install/</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3"/>
          <p:cNvSpPr txBox="1">
            <a:spLocks noGrp="1"/>
          </p:cNvSpPr>
          <p:nvPr>
            <p:ph type="title"/>
          </p:nvPr>
        </p:nvSpPr>
        <p:spPr>
          <a:xfrm>
            <a:off x="1812726" y="133945"/>
            <a:ext cx="5518500" cy="1285800"/>
          </a:xfrm>
          <a:prstGeom prst="rect">
            <a:avLst/>
          </a:prstGeom>
        </p:spPr>
        <p:txBody>
          <a:bodyPr spcFirstLastPara="1" wrap="square" lIns="34275" tIns="34275" rIns="34275" bIns="34275" anchor="ctr" anchorCtr="0">
            <a:noAutofit/>
          </a:bodyPr>
          <a:lstStyle/>
          <a:p>
            <a:pPr marL="0" lvl="0" indent="0" algn="ctr" rtl="0">
              <a:spcBef>
                <a:spcPts val="0"/>
              </a:spcBef>
              <a:spcAft>
                <a:spcPts val="0"/>
              </a:spcAft>
              <a:buNone/>
            </a:pPr>
            <a:r>
              <a:rPr lang="en"/>
              <a:t>Check installation and version</a:t>
            </a:r>
            <a:endParaRPr/>
          </a:p>
        </p:txBody>
      </p:sp>
      <p:sp>
        <p:nvSpPr>
          <p:cNvPr id="216" name="Google Shape;216;p43"/>
          <p:cNvSpPr txBox="1"/>
          <p:nvPr/>
        </p:nvSpPr>
        <p:spPr>
          <a:xfrm>
            <a:off x="347663" y="1507331"/>
            <a:ext cx="8489400" cy="3321900"/>
          </a:xfrm>
          <a:prstGeom prst="rect">
            <a:avLst/>
          </a:prstGeom>
          <a:noFill/>
          <a:ln w="28575" cap="flat" cmpd="sng">
            <a:solidFill>
              <a:srgbClr val="4A86E8"/>
            </a:solidFill>
            <a:prstDash val="solid"/>
            <a:round/>
            <a:headEnd type="none" w="sm" len="sm"/>
            <a:tailEnd type="none" w="sm" len="sm"/>
          </a:ln>
        </p:spPr>
        <p:txBody>
          <a:bodyPr spcFirstLastPara="1" wrap="square" lIns="34275" tIns="34275" rIns="34275" bIns="34275" anchor="ctr" anchorCtr="0">
            <a:noAutofit/>
          </a:bodyPr>
          <a:lstStyle/>
          <a:p>
            <a:pPr marL="0" lvl="0" indent="0" algn="l" rtl="0">
              <a:lnSpc>
                <a:spcPct val="115000"/>
              </a:lnSpc>
              <a:spcBef>
                <a:spcPts val="0"/>
              </a:spcBef>
              <a:spcAft>
                <a:spcPts val="0"/>
              </a:spcAft>
              <a:buNone/>
            </a:pPr>
            <a:r>
              <a:rPr lang="en" sz="2000">
                <a:solidFill>
                  <a:schemeClr val="dk1"/>
                </a:solidFill>
                <a:latin typeface="Consolas"/>
                <a:ea typeface="Consolas"/>
                <a:cs typeface="Consolas"/>
                <a:sym typeface="Consolas"/>
              </a:rPr>
              <a:t>Sungs-MacBook-Pro:hunkim$ python3</a:t>
            </a:r>
            <a:endParaRPr sz="20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2000">
                <a:solidFill>
                  <a:schemeClr val="dk1"/>
                </a:solidFill>
                <a:latin typeface="Consolas"/>
                <a:ea typeface="Consolas"/>
                <a:cs typeface="Consolas"/>
                <a:sym typeface="Consolas"/>
              </a:rPr>
              <a:t>Python 3.6.0 (v3.6.0:41df79263a11, Dec 22 2016, 17:23:13)</a:t>
            </a:r>
            <a:endParaRPr sz="20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2000">
                <a:solidFill>
                  <a:schemeClr val="dk1"/>
                </a:solidFill>
                <a:latin typeface="Consolas"/>
                <a:ea typeface="Consolas"/>
                <a:cs typeface="Consolas"/>
                <a:sym typeface="Consolas"/>
              </a:rPr>
              <a:t>[GCC 4.2.1 (Apple Inc. build 5666) (dot 3)] on darwin</a:t>
            </a:r>
            <a:endParaRPr sz="20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2000">
                <a:solidFill>
                  <a:schemeClr val="dk1"/>
                </a:solidFill>
                <a:latin typeface="Consolas"/>
                <a:ea typeface="Consolas"/>
                <a:cs typeface="Consolas"/>
                <a:sym typeface="Consolas"/>
              </a:rPr>
              <a:t>Type "help", "copyright", "credits" or "license" for more information.</a:t>
            </a:r>
            <a:endParaRPr sz="20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2000">
                <a:solidFill>
                  <a:schemeClr val="dk1"/>
                </a:solidFill>
                <a:latin typeface="Consolas"/>
                <a:ea typeface="Consolas"/>
                <a:cs typeface="Consolas"/>
                <a:sym typeface="Consolas"/>
              </a:rPr>
              <a:t>&gt;&gt;&gt; import tensorflow as tf</a:t>
            </a:r>
            <a:endParaRPr sz="20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2000">
                <a:solidFill>
                  <a:schemeClr val="dk1"/>
                </a:solidFill>
                <a:latin typeface="Consolas"/>
                <a:ea typeface="Consolas"/>
                <a:cs typeface="Consolas"/>
                <a:sym typeface="Consolas"/>
              </a:rPr>
              <a:t>&gt;&gt;&gt; tf.__version__</a:t>
            </a:r>
            <a:endParaRPr sz="20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2000" b="1">
                <a:solidFill>
                  <a:schemeClr val="dk1"/>
                </a:solidFill>
                <a:latin typeface="Consolas"/>
                <a:ea typeface="Consolas"/>
                <a:cs typeface="Consolas"/>
                <a:sym typeface="Consolas"/>
              </a:rPr>
              <a:t>'1.0.0'</a:t>
            </a:r>
            <a:endParaRPr sz="2000" b="1">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2000">
                <a:solidFill>
                  <a:schemeClr val="dk1"/>
                </a:solidFill>
                <a:latin typeface="Consolas"/>
                <a:ea typeface="Consolas"/>
                <a:cs typeface="Consolas"/>
                <a:sym typeface="Consolas"/>
              </a:rPr>
              <a:t>&gt;&gt;&gt;</a:t>
            </a:r>
            <a:endParaRPr sz="2000">
              <a:solidFill>
                <a:schemeClr val="dk1"/>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4"/>
          <p:cNvSpPr txBox="1">
            <a:spLocks noGrp="1"/>
          </p:cNvSpPr>
          <p:nvPr>
            <p:ph type="title"/>
          </p:nvPr>
        </p:nvSpPr>
        <p:spPr>
          <a:xfrm>
            <a:off x="225375" y="133950"/>
            <a:ext cx="8813100" cy="1285800"/>
          </a:xfrm>
          <a:prstGeom prst="rect">
            <a:avLst/>
          </a:prstGeom>
        </p:spPr>
        <p:txBody>
          <a:bodyPr spcFirstLastPara="1" wrap="square" lIns="34275" tIns="34275" rIns="34275" bIns="34275" anchor="ctr" anchorCtr="0">
            <a:noAutofit/>
          </a:bodyPr>
          <a:lstStyle/>
          <a:p>
            <a:pPr marL="0" lvl="0" indent="0" algn="ctr" rtl="0">
              <a:spcBef>
                <a:spcPts val="0"/>
              </a:spcBef>
              <a:spcAft>
                <a:spcPts val="0"/>
              </a:spcAft>
              <a:buNone/>
            </a:pPr>
            <a:r>
              <a:rPr lang="en" sz="3000" u="sng" dirty="0">
                <a:solidFill>
                  <a:schemeClr val="hlink"/>
                </a:solidFill>
                <a:hlinkClick r:id="rId3"/>
              </a:rPr>
              <a:t>https://github.com/hunkim/DeepLearningZeroToAll/</a:t>
            </a:r>
            <a:r>
              <a:rPr lang="en" sz="3000" dirty="0"/>
              <a:t> </a:t>
            </a:r>
            <a:endParaRPr sz="3000" dirty="0"/>
          </a:p>
        </p:txBody>
      </p:sp>
      <p:pic>
        <p:nvPicPr>
          <p:cNvPr id="222" name="Google Shape;222;p44"/>
          <p:cNvPicPr preferRelativeResize="0"/>
          <p:nvPr/>
        </p:nvPicPr>
        <p:blipFill>
          <a:blip r:embed="rId4">
            <a:alphaModFix/>
          </a:blip>
          <a:stretch>
            <a:fillRect/>
          </a:stretch>
        </p:blipFill>
        <p:spPr>
          <a:xfrm>
            <a:off x="152400" y="1572150"/>
            <a:ext cx="4555950" cy="1938950"/>
          </a:xfrm>
          <a:prstGeom prst="rect">
            <a:avLst/>
          </a:prstGeom>
          <a:noFill/>
          <a:ln>
            <a:noFill/>
          </a:ln>
        </p:spPr>
      </p:pic>
      <p:pic>
        <p:nvPicPr>
          <p:cNvPr id="223" name="Google Shape;223;p44"/>
          <p:cNvPicPr preferRelativeResize="0"/>
          <p:nvPr/>
        </p:nvPicPr>
        <p:blipFill>
          <a:blip r:embed="rId5">
            <a:alphaModFix/>
          </a:blip>
          <a:stretch>
            <a:fillRect/>
          </a:stretch>
        </p:blipFill>
        <p:spPr>
          <a:xfrm>
            <a:off x="4822100" y="1572150"/>
            <a:ext cx="4130851" cy="263021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5"/>
          <p:cNvSpPr txBox="1">
            <a:spLocks noGrp="1"/>
          </p:cNvSpPr>
          <p:nvPr>
            <p:ph type="title"/>
          </p:nvPr>
        </p:nvSpPr>
        <p:spPr>
          <a:xfrm>
            <a:off x="1812726" y="133945"/>
            <a:ext cx="5518500" cy="1285800"/>
          </a:xfrm>
          <a:prstGeom prst="rect">
            <a:avLst/>
          </a:prstGeom>
          <a:no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Gill Sans"/>
              <a:buNone/>
            </a:pPr>
            <a:r>
              <a:rPr lang="en" dirty="0"/>
              <a:t>TensorFlow </a:t>
            </a:r>
            <a:r>
              <a:rPr lang="en" sz="3400" b="0" i="0" u="none" strike="noStrike" cap="none" dirty="0">
                <a:solidFill>
                  <a:srgbClr val="000000"/>
                </a:solidFill>
                <a:latin typeface="Gill Sans"/>
                <a:ea typeface="Gill Sans"/>
                <a:cs typeface="Gill Sans"/>
                <a:sym typeface="Gill Sans"/>
              </a:rPr>
              <a:t>Hello World!</a:t>
            </a:r>
            <a:endParaRPr dirty="0"/>
          </a:p>
        </p:txBody>
      </p:sp>
      <p:sp>
        <p:nvSpPr>
          <p:cNvPr id="229" name="Google Shape;229;p45"/>
          <p:cNvSpPr/>
          <p:nvPr/>
        </p:nvSpPr>
        <p:spPr>
          <a:xfrm>
            <a:off x="1097756" y="4781700"/>
            <a:ext cx="8183700" cy="315600"/>
          </a:xfrm>
          <a:prstGeom prst="rect">
            <a:avLst/>
          </a:prstGeom>
          <a:no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800" u="sng" dirty="0">
                <a:solidFill>
                  <a:schemeClr val="hlink"/>
                </a:solidFill>
                <a:latin typeface="Gill Sans"/>
                <a:ea typeface="Gill Sans"/>
                <a:cs typeface="Gill Sans"/>
                <a:sym typeface="Gill Sans"/>
                <a:hlinkClick r:id="rId3"/>
              </a:rPr>
              <a:t>https://github.com/hunkim/DeepLearningZeroToAll/blob/master/lab-01-basics.ipynb</a:t>
            </a:r>
            <a:r>
              <a:rPr lang="en" sz="1800" dirty="0">
                <a:solidFill>
                  <a:schemeClr val="dk1"/>
                </a:solidFill>
                <a:latin typeface="Gill Sans"/>
                <a:ea typeface="Gill Sans"/>
                <a:cs typeface="Gill Sans"/>
                <a:sym typeface="Gill Sans"/>
              </a:rPr>
              <a:t> </a:t>
            </a:r>
            <a:endParaRPr sz="1800" dirty="0"/>
          </a:p>
        </p:txBody>
      </p:sp>
      <p:pic>
        <p:nvPicPr>
          <p:cNvPr id="230" name="Google Shape;230;p45"/>
          <p:cNvPicPr preferRelativeResize="0"/>
          <p:nvPr/>
        </p:nvPicPr>
        <p:blipFill>
          <a:blip r:embed="rId4">
            <a:alphaModFix/>
          </a:blip>
          <a:stretch>
            <a:fillRect/>
          </a:stretch>
        </p:blipFill>
        <p:spPr>
          <a:xfrm>
            <a:off x="57150" y="1476971"/>
            <a:ext cx="9029699" cy="2534078"/>
          </a:xfrm>
          <a:prstGeom prst="rect">
            <a:avLst/>
          </a:prstGeom>
          <a:noFill/>
          <a:ln>
            <a:noFill/>
          </a:ln>
        </p:spPr>
      </p:pic>
      <p:sp>
        <p:nvSpPr>
          <p:cNvPr id="231" name="Google Shape;231;p45"/>
          <p:cNvSpPr txBox="1"/>
          <p:nvPr/>
        </p:nvSpPr>
        <p:spPr>
          <a:xfrm>
            <a:off x="889450" y="4144450"/>
            <a:ext cx="7921500" cy="43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b’String’  ‘</a:t>
            </a:r>
            <a:r>
              <a:rPr lang="en" sz="1600" b="1" dirty="0"/>
              <a:t>b</a:t>
            </a:r>
            <a:r>
              <a:rPr lang="en" sz="1600" dirty="0"/>
              <a:t>’ indicates </a:t>
            </a:r>
            <a:r>
              <a:rPr lang="en" sz="1600" i="1" dirty="0"/>
              <a:t>Bytes literals</a:t>
            </a:r>
            <a:r>
              <a:rPr lang="en" sz="1600" dirty="0"/>
              <a:t>.  http://stackoverflow.com/questions/6269765/</a:t>
            </a:r>
            <a:endParaRPr sz="1600" dirty="0"/>
          </a:p>
        </p:txBody>
      </p:sp>
      <p:sp>
        <p:nvSpPr>
          <p:cNvPr id="2" name="곱하기 기호 1">
            <a:extLst>
              <a:ext uri="{FF2B5EF4-FFF2-40B4-BE49-F238E27FC236}">
                <a16:creationId xmlns:a16="http://schemas.microsoft.com/office/drawing/2014/main" id="{102105DA-14E6-68B3-33CF-26E8EE215188}"/>
              </a:ext>
            </a:extLst>
          </p:cNvPr>
          <p:cNvSpPr/>
          <p:nvPr/>
        </p:nvSpPr>
        <p:spPr>
          <a:xfrm>
            <a:off x="363680" y="2623343"/>
            <a:ext cx="2898091" cy="1135781"/>
          </a:xfrm>
          <a:prstGeom prst="mathMultiply">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BA5CBB4C-2D60-61D4-9F76-511E6451CF04}"/>
              </a:ext>
            </a:extLst>
          </p:cNvPr>
          <p:cNvSpPr txBox="1"/>
          <p:nvPr/>
        </p:nvSpPr>
        <p:spPr>
          <a:xfrm>
            <a:off x="3076463" y="2787203"/>
            <a:ext cx="5703857" cy="646331"/>
          </a:xfrm>
          <a:prstGeom prst="rect">
            <a:avLst/>
          </a:prstGeom>
          <a:noFill/>
        </p:spPr>
        <p:txBody>
          <a:bodyPr wrap="square" rtlCol="0">
            <a:spAutoFit/>
          </a:bodyPr>
          <a:lstStyle/>
          <a:p>
            <a:pPr marL="171450" indent="-171450">
              <a:buFont typeface="Wingdings" panose="05000000000000000000" pitchFamily="2" charset="2"/>
              <a:buChar char="è"/>
            </a:pPr>
            <a:r>
              <a:rPr lang="en-US" altLang="ko-KR" sz="1200" dirty="0"/>
              <a:t>TF 2.x</a:t>
            </a:r>
            <a:r>
              <a:rPr lang="ko-KR" altLang="en-US" sz="1200" dirty="0"/>
              <a:t> 버전에서는 </a:t>
            </a:r>
            <a:r>
              <a:rPr lang="en-US" altLang="ko-KR" sz="1200" dirty="0"/>
              <a:t>Session</a:t>
            </a:r>
            <a:r>
              <a:rPr lang="ko-KR" altLang="en-US" sz="1200" dirty="0"/>
              <a:t>을 사용하지 않는 </a:t>
            </a:r>
            <a:r>
              <a:rPr lang="en-US" altLang="ko-KR" sz="1200" dirty="0"/>
              <a:t>eager execution </a:t>
            </a:r>
            <a:r>
              <a:rPr lang="ko-KR" altLang="en-US" sz="1200" dirty="0"/>
              <a:t>방식으로 변경</a:t>
            </a:r>
            <a:endParaRPr lang="en-US" altLang="ko-KR" sz="1200" dirty="0"/>
          </a:p>
          <a:p>
            <a:pPr marL="171450" indent="-171450">
              <a:buFont typeface="Wingdings" panose="05000000000000000000" pitchFamily="2" charset="2"/>
              <a:buChar char="è"/>
            </a:pPr>
            <a:endParaRPr lang="en-US" altLang="ko-KR" sz="1200" dirty="0"/>
          </a:p>
          <a:p>
            <a:pPr marL="171450" indent="-171450">
              <a:buFont typeface="Wingdings" panose="05000000000000000000" pitchFamily="2" charset="2"/>
              <a:buChar char="è"/>
            </a:pPr>
            <a:r>
              <a:rPr lang="en-US" altLang="ko-KR" sz="1200" dirty="0"/>
              <a:t>print(hello.</a:t>
            </a:r>
            <a:r>
              <a:rPr lang="en-US" altLang="ko-KR" sz="1200" b="1" dirty="0">
                <a:solidFill>
                  <a:srgbClr val="FF0000"/>
                </a:solidFill>
              </a:rPr>
              <a:t>numpy()</a:t>
            </a:r>
            <a:r>
              <a:rPr lang="en-US" altLang="ko-KR" sz="1200" dirty="0"/>
              <a:t>)  # </a:t>
            </a:r>
            <a:r>
              <a:rPr lang="en-US" altLang="ko-KR" sz="1200" dirty="0" err="1"/>
              <a:t>node.numpy</a:t>
            </a:r>
            <a:r>
              <a:rPr lang="en-US" altLang="ko-KR" sz="1200" dirty="0"/>
              <a:t>() </a:t>
            </a:r>
            <a:r>
              <a:rPr lang="ko-KR" altLang="en-US" sz="1200" dirty="0"/>
              <a:t>로 </a:t>
            </a:r>
            <a:r>
              <a:rPr lang="en-US" altLang="ko-KR" sz="1200" dirty="0"/>
              <a:t>node</a:t>
            </a:r>
            <a:r>
              <a:rPr lang="ko-KR" altLang="en-US" sz="1200" dirty="0"/>
              <a:t> 수행</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6"/>
          <p:cNvSpPr txBox="1">
            <a:spLocks noGrp="1"/>
          </p:cNvSpPr>
          <p:nvPr>
            <p:ph type="title"/>
          </p:nvPr>
        </p:nvSpPr>
        <p:spPr>
          <a:xfrm>
            <a:off x="1812726" y="133945"/>
            <a:ext cx="5518500" cy="1285800"/>
          </a:xfrm>
          <a:prstGeom prst="rect">
            <a:avLst/>
          </a:prstGeom>
          <a:no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Gill Sans"/>
              <a:buNone/>
            </a:pPr>
            <a:r>
              <a:rPr lang="en"/>
              <a:t>Computational Graph</a:t>
            </a:r>
            <a:endParaRPr/>
          </a:p>
        </p:txBody>
      </p:sp>
      <p:sp>
        <p:nvSpPr>
          <p:cNvPr id="237" name="Google Shape;237;p46"/>
          <p:cNvSpPr/>
          <p:nvPr/>
        </p:nvSpPr>
        <p:spPr>
          <a:xfrm>
            <a:off x="1097756" y="4781700"/>
            <a:ext cx="8183700" cy="315600"/>
          </a:xfrm>
          <a:prstGeom prst="rect">
            <a:avLst/>
          </a:prstGeom>
          <a:no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800" u="sng">
                <a:solidFill>
                  <a:schemeClr val="hlink"/>
                </a:solidFill>
                <a:latin typeface="Gill Sans"/>
                <a:ea typeface="Gill Sans"/>
                <a:cs typeface="Gill Sans"/>
                <a:sym typeface="Gill Sans"/>
                <a:hlinkClick r:id="rId3"/>
              </a:rPr>
              <a:t>https://github.com/hunkim/DeepLearningZeroToAll/blob/master/lab-01-basics.ipynb</a:t>
            </a:r>
            <a:r>
              <a:rPr lang="en" sz="1800">
                <a:solidFill>
                  <a:schemeClr val="dk1"/>
                </a:solidFill>
                <a:latin typeface="Gill Sans"/>
                <a:ea typeface="Gill Sans"/>
                <a:cs typeface="Gill Sans"/>
                <a:sym typeface="Gill Sans"/>
              </a:rPr>
              <a:t> </a:t>
            </a:r>
            <a:endParaRPr sz="1800"/>
          </a:p>
        </p:txBody>
      </p:sp>
      <p:pic>
        <p:nvPicPr>
          <p:cNvPr id="238" name="Google Shape;238;p46"/>
          <p:cNvPicPr preferRelativeResize="0"/>
          <p:nvPr/>
        </p:nvPicPr>
        <p:blipFill>
          <a:blip r:embed="rId4">
            <a:alphaModFix/>
          </a:blip>
          <a:stretch>
            <a:fillRect/>
          </a:stretch>
        </p:blipFill>
        <p:spPr>
          <a:xfrm>
            <a:off x="57150" y="1476970"/>
            <a:ext cx="9029702" cy="2089408"/>
          </a:xfrm>
          <a:prstGeom prst="rect">
            <a:avLst/>
          </a:prstGeom>
          <a:noFill/>
          <a:ln>
            <a:noFill/>
          </a:ln>
        </p:spPr>
      </p:pic>
      <p:pic>
        <p:nvPicPr>
          <p:cNvPr id="239" name="Google Shape;239;p46"/>
          <p:cNvPicPr preferRelativeResize="0"/>
          <p:nvPr/>
        </p:nvPicPr>
        <p:blipFill>
          <a:blip r:embed="rId5">
            <a:alphaModFix/>
          </a:blip>
          <a:stretch>
            <a:fillRect/>
          </a:stretch>
        </p:blipFill>
        <p:spPr>
          <a:xfrm>
            <a:off x="-107156" y="3355767"/>
            <a:ext cx="9194009" cy="1359108"/>
          </a:xfrm>
          <a:prstGeom prst="rect">
            <a:avLst/>
          </a:prstGeom>
          <a:noFill/>
          <a:ln>
            <a:noFill/>
          </a:ln>
        </p:spPr>
      </p:pic>
      <p:pic>
        <p:nvPicPr>
          <p:cNvPr id="240" name="Google Shape;240;p46"/>
          <p:cNvPicPr preferRelativeResize="0"/>
          <p:nvPr/>
        </p:nvPicPr>
        <p:blipFill>
          <a:blip r:embed="rId6">
            <a:alphaModFix/>
          </a:blip>
          <a:stretch>
            <a:fillRect/>
          </a:stretch>
        </p:blipFill>
        <p:spPr>
          <a:xfrm>
            <a:off x="7191011" y="237684"/>
            <a:ext cx="1509505" cy="1285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7"/>
          <p:cNvSpPr txBox="1">
            <a:spLocks noGrp="1"/>
          </p:cNvSpPr>
          <p:nvPr>
            <p:ph type="title"/>
          </p:nvPr>
        </p:nvSpPr>
        <p:spPr>
          <a:xfrm>
            <a:off x="1812726" y="133945"/>
            <a:ext cx="5518500" cy="1285800"/>
          </a:xfrm>
          <a:prstGeom prst="rect">
            <a:avLst/>
          </a:prstGeom>
        </p:spPr>
        <p:txBody>
          <a:bodyPr spcFirstLastPara="1" wrap="square" lIns="34275" tIns="34275" rIns="34275" bIns="34275" anchor="ctr" anchorCtr="0">
            <a:noAutofit/>
          </a:bodyPr>
          <a:lstStyle/>
          <a:p>
            <a:pPr marL="0" lvl="0" indent="0" algn="ctr" rtl="0">
              <a:spcBef>
                <a:spcPts val="0"/>
              </a:spcBef>
              <a:spcAft>
                <a:spcPts val="0"/>
              </a:spcAft>
              <a:buNone/>
            </a:pPr>
            <a:r>
              <a:rPr lang="en"/>
              <a:t>TensorFlow Mechanics </a:t>
            </a:r>
            <a:endParaRPr/>
          </a:p>
        </p:txBody>
      </p:sp>
      <p:sp>
        <p:nvSpPr>
          <p:cNvPr id="246" name="Google Shape;246;p47"/>
          <p:cNvSpPr txBox="1"/>
          <p:nvPr/>
        </p:nvSpPr>
        <p:spPr>
          <a:xfrm>
            <a:off x="1318525" y="1230775"/>
            <a:ext cx="3384000" cy="6057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1400"/>
              <a:t>feed data and run graph (operation)</a:t>
            </a:r>
            <a:br>
              <a:rPr lang="en" sz="1400"/>
            </a:br>
            <a:r>
              <a:rPr lang="en" sz="1400" b="1" i="1"/>
              <a:t>sess.run (op) </a:t>
            </a:r>
            <a:endParaRPr sz="1400" b="1" i="1"/>
          </a:p>
          <a:p>
            <a:pPr marL="0" lvl="0" indent="0" algn="l" rtl="0">
              <a:spcBef>
                <a:spcPts val="0"/>
              </a:spcBef>
              <a:spcAft>
                <a:spcPts val="0"/>
              </a:spcAft>
              <a:buNone/>
            </a:pPr>
            <a:endParaRPr sz="1400"/>
          </a:p>
        </p:txBody>
      </p:sp>
      <p:sp>
        <p:nvSpPr>
          <p:cNvPr id="247" name="Google Shape;247;p47"/>
          <p:cNvSpPr txBox="1"/>
          <p:nvPr/>
        </p:nvSpPr>
        <p:spPr>
          <a:xfrm>
            <a:off x="7158250" y="3555456"/>
            <a:ext cx="3384000" cy="8916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1400"/>
              <a:t>update variables </a:t>
            </a:r>
            <a:endParaRPr sz="1400"/>
          </a:p>
          <a:p>
            <a:pPr marL="0" lvl="0" indent="0" algn="l" rtl="0">
              <a:spcBef>
                <a:spcPts val="0"/>
              </a:spcBef>
              <a:spcAft>
                <a:spcPts val="0"/>
              </a:spcAft>
              <a:buNone/>
            </a:pPr>
            <a:r>
              <a:rPr lang="en" sz="1400"/>
              <a:t>in the graph </a:t>
            </a:r>
            <a:endParaRPr sz="1400"/>
          </a:p>
          <a:p>
            <a:pPr marL="0" lvl="0" indent="0" algn="l" rtl="0">
              <a:spcBef>
                <a:spcPts val="0"/>
              </a:spcBef>
              <a:spcAft>
                <a:spcPts val="0"/>
              </a:spcAft>
              <a:buNone/>
            </a:pPr>
            <a:r>
              <a:rPr lang="en" sz="1400"/>
              <a:t>(and return values)</a:t>
            </a:r>
            <a:r>
              <a:rPr lang="en" sz="1400" b="1"/>
              <a:t> </a:t>
            </a:r>
            <a:endParaRPr sz="1400" b="1"/>
          </a:p>
          <a:p>
            <a:pPr marL="0" lvl="0" indent="0" algn="l" rtl="0">
              <a:spcBef>
                <a:spcPts val="0"/>
              </a:spcBef>
              <a:spcAft>
                <a:spcPts val="0"/>
              </a:spcAft>
              <a:buNone/>
            </a:pPr>
            <a:endParaRPr sz="1400"/>
          </a:p>
        </p:txBody>
      </p:sp>
      <p:sp>
        <p:nvSpPr>
          <p:cNvPr id="248" name="Google Shape;248;p47"/>
          <p:cNvSpPr txBox="1"/>
          <p:nvPr/>
        </p:nvSpPr>
        <p:spPr>
          <a:xfrm>
            <a:off x="902050" y="3090550"/>
            <a:ext cx="2391600" cy="4431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1400"/>
              <a:t>Build graph </a:t>
            </a:r>
            <a:r>
              <a:rPr lang="en"/>
              <a:t>using</a:t>
            </a:r>
            <a:r>
              <a:rPr lang="en" sz="1400"/>
              <a:t> </a:t>
            </a:r>
            <a:endParaRPr sz="1400"/>
          </a:p>
          <a:p>
            <a:pPr marL="0" lvl="0" indent="0" algn="l" rtl="0">
              <a:spcBef>
                <a:spcPts val="0"/>
              </a:spcBef>
              <a:spcAft>
                <a:spcPts val="0"/>
              </a:spcAft>
              <a:buNone/>
            </a:pPr>
            <a:r>
              <a:rPr lang="en" sz="1400"/>
              <a:t>TensorFlow operations</a:t>
            </a:r>
            <a:endParaRPr sz="1400"/>
          </a:p>
        </p:txBody>
      </p:sp>
      <p:grpSp>
        <p:nvGrpSpPr>
          <p:cNvPr id="249" name="Google Shape;249;p47"/>
          <p:cNvGrpSpPr/>
          <p:nvPr/>
        </p:nvGrpSpPr>
        <p:grpSpPr>
          <a:xfrm>
            <a:off x="2947675" y="1707149"/>
            <a:ext cx="4345525" cy="3285000"/>
            <a:chOff x="2322525" y="1302249"/>
            <a:chExt cx="4345525" cy="3285000"/>
          </a:xfrm>
        </p:grpSpPr>
        <p:pic>
          <p:nvPicPr>
            <p:cNvPr id="250" name="Google Shape;250;p47"/>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251" name="Google Shape;251;p47"/>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252" name="Google Shape;252;p47"/>
          <p:cNvPicPr preferRelativeResize="0"/>
          <p:nvPr/>
        </p:nvPicPr>
        <p:blipFill>
          <a:blip r:embed="rId5">
            <a:alphaModFix/>
          </a:blip>
          <a:stretch>
            <a:fillRect/>
          </a:stretch>
        </p:blipFill>
        <p:spPr>
          <a:xfrm>
            <a:off x="4723075" y="2956725"/>
            <a:ext cx="1290879" cy="863149"/>
          </a:xfrm>
          <a:prstGeom prst="rect">
            <a:avLst/>
          </a:prstGeom>
          <a:noFill/>
          <a:ln>
            <a:noFill/>
          </a:ln>
        </p:spPr>
      </p:pic>
      <p:pic>
        <p:nvPicPr>
          <p:cNvPr id="253" name="Google Shape;253;p47"/>
          <p:cNvPicPr preferRelativeResize="0"/>
          <p:nvPr/>
        </p:nvPicPr>
        <p:blipFill>
          <a:blip r:embed="rId6">
            <a:alphaModFix/>
          </a:blip>
          <a:stretch>
            <a:fillRect/>
          </a:stretch>
        </p:blipFill>
        <p:spPr>
          <a:xfrm>
            <a:off x="544625" y="3178750"/>
            <a:ext cx="357425" cy="354900"/>
          </a:xfrm>
          <a:prstGeom prst="rect">
            <a:avLst/>
          </a:prstGeom>
          <a:noFill/>
          <a:ln>
            <a:noFill/>
          </a:ln>
        </p:spPr>
      </p:pic>
      <p:pic>
        <p:nvPicPr>
          <p:cNvPr id="254" name="Google Shape;254;p47"/>
          <p:cNvPicPr preferRelativeResize="0"/>
          <p:nvPr/>
        </p:nvPicPr>
        <p:blipFill>
          <a:blip r:embed="rId7">
            <a:alphaModFix/>
          </a:blip>
          <a:stretch>
            <a:fillRect/>
          </a:stretch>
        </p:blipFill>
        <p:spPr>
          <a:xfrm>
            <a:off x="929125" y="1314737"/>
            <a:ext cx="357425" cy="354838"/>
          </a:xfrm>
          <a:prstGeom prst="rect">
            <a:avLst/>
          </a:prstGeom>
          <a:noFill/>
          <a:ln>
            <a:noFill/>
          </a:ln>
        </p:spPr>
      </p:pic>
      <p:pic>
        <p:nvPicPr>
          <p:cNvPr id="255" name="Google Shape;255;p47"/>
          <p:cNvPicPr preferRelativeResize="0"/>
          <p:nvPr/>
        </p:nvPicPr>
        <p:blipFill>
          <a:blip r:embed="rId8">
            <a:alphaModFix/>
          </a:blip>
          <a:stretch>
            <a:fillRect/>
          </a:stretch>
        </p:blipFill>
        <p:spPr>
          <a:xfrm>
            <a:off x="6800825" y="3767475"/>
            <a:ext cx="357425" cy="35488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8"/>
          <p:cNvSpPr txBox="1">
            <a:spLocks noGrp="1"/>
          </p:cNvSpPr>
          <p:nvPr>
            <p:ph type="title"/>
          </p:nvPr>
        </p:nvSpPr>
        <p:spPr>
          <a:xfrm>
            <a:off x="1812726" y="133945"/>
            <a:ext cx="5518500" cy="1285800"/>
          </a:xfrm>
          <a:prstGeom prst="rect">
            <a:avLst/>
          </a:prstGeom>
          <a:no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Gill Sans"/>
              <a:buNone/>
            </a:pPr>
            <a:r>
              <a:rPr lang="en"/>
              <a:t>Computational Graph</a:t>
            </a:r>
            <a:endParaRPr/>
          </a:p>
        </p:txBody>
      </p:sp>
      <p:sp>
        <p:nvSpPr>
          <p:cNvPr id="261" name="Google Shape;261;p48"/>
          <p:cNvSpPr/>
          <p:nvPr/>
        </p:nvSpPr>
        <p:spPr>
          <a:xfrm>
            <a:off x="1097756" y="4781700"/>
            <a:ext cx="8183700" cy="315600"/>
          </a:xfrm>
          <a:prstGeom prst="rect">
            <a:avLst/>
          </a:prstGeom>
          <a:no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800" u="sng">
                <a:solidFill>
                  <a:schemeClr val="hlink"/>
                </a:solidFill>
                <a:latin typeface="Gill Sans"/>
                <a:ea typeface="Gill Sans"/>
                <a:cs typeface="Gill Sans"/>
                <a:sym typeface="Gill Sans"/>
                <a:hlinkClick r:id="rId3"/>
              </a:rPr>
              <a:t>https://github.com/hunkim/DeepLearningZeroToAll/blob/master/lab-01-basics.ipynb</a:t>
            </a:r>
            <a:r>
              <a:rPr lang="en" sz="1800">
                <a:solidFill>
                  <a:schemeClr val="dk1"/>
                </a:solidFill>
                <a:latin typeface="Gill Sans"/>
                <a:ea typeface="Gill Sans"/>
                <a:cs typeface="Gill Sans"/>
                <a:sym typeface="Gill Sans"/>
              </a:rPr>
              <a:t> </a:t>
            </a:r>
            <a:endParaRPr sz="1800"/>
          </a:p>
        </p:txBody>
      </p:sp>
      <p:pic>
        <p:nvPicPr>
          <p:cNvPr id="262" name="Google Shape;262;p48"/>
          <p:cNvPicPr preferRelativeResize="0"/>
          <p:nvPr/>
        </p:nvPicPr>
        <p:blipFill>
          <a:blip r:embed="rId4">
            <a:alphaModFix/>
          </a:blip>
          <a:stretch>
            <a:fillRect/>
          </a:stretch>
        </p:blipFill>
        <p:spPr>
          <a:xfrm>
            <a:off x="-107156" y="3191461"/>
            <a:ext cx="9194009" cy="1359108"/>
          </a:xfrm>
          <a:prstGeom prst="rect">
            <a:avLst/>
          </a:prstGeom>
          <a:noFill/>
          <a:ln>
            <a:noFill/>
          </a:ln>
        </p:spPr>
      </p:pic>
      <p:pic>
        <p:nvPicPr>
          <p:cNvPr id="263" name="Google Shape;263;p48"/>
          <p:cNvPicPr preferRelativeResize="0"/>
          <p:nvPr/>
        </p:nvPicPr>
        <p:blipFill>
          <a:blip r:embed="rId5">
            <a:alphaModFix/>
          </a:blip>
          <a:stretch>
            <a:fillRect/>
          </a:stretch>
        </p:blipFill>
        <p:spPr>
          <a:xfrm>
            <a:off x="7191011" y="237684"/>
            <a:ext cx="1509505" cy="1285875"/>
          </a:xfrm>
          <a:prstGeom prst="rect">
            <a:avLst/>
          </a:prstGeom>
          <a:noFill/>
          <a:ln>
            <a:noFill/>
          </a:ln>
        </p:spPr>
      </p:pic>
      <p:pic>
        <p:nvPicPr>
          <p:cNvPr id="264" name="Google Shape;264;p48"/>
          <p:cNvPicPr preferRelativeResize="0"/>
          <p:nvPr/>
        </p:nvPicPr>
        <p:blipFill>
          <a:blip r:embed="rId6">
            <a:alphaModFix/>
          </a:blip>
          <a:stretch>
            <a:fillRect/>
          </a:stretch>
        </p:blipFill>
        <p:spPr>
          <a:xfrm>
            <a:off x="57150" y="1580709"/>
            <a:ext cx="9029697" cy="803690"/>
          </a:xfrm>
          <a:prstGeom prst="rect">
            <a:avLst/>
          </a:prstGeom>
          <a:noFill/>
          <a:ln>
            <a:noFill/>
          </a:ln>
        </p:spPr>
      </p:pic>
      <p:sp>
        <p:nvSpPr>
          <p:cNvPr id="265" name="Google Shape;265;p48"/>
          <p:cNvSpPr txBox="1"/>
          <p:nvPr/>
        </p:nvSpPr>
        <p:spPr>
          <a:xfrm>
            <a:off x="670125" y="1285331"/>
            <a:ext cx="4221300" cy="443100"/>
          </a:xfrm>
          <a:prstGeom prst="rect">
            <a:avLst/>
          </a:prstGeom>
          <a:noFill/>
          <a:ln>
            <a:noFill/>
          </a:ln>
        </p:spPr>
        <p:txBody>
          <a:bodyPr spcFirstLastPara="1" wrap="square" lIns="34275" tIns="34275" rIns="34275" bIns="34275" anchor="t" anchorCtr="0">
            <a:noAutofit/>
          </a:bodyPr>
          <a:lstStyle/>
          <a:p>
            <a:pPr marL="177800" lvl="0" indent="-177800" algn="l" rtl="0">
              <a:spcBef>
                <a:spcPts val="0"/>
              </a:spcBef>
              <a:spcAft>
                <a:spcPts val="0"/>
              </a:spcAft>
              <a:buSzPts val="1400"/>
              <a:buAutoNum type="arabicParenBoth"/>
            </a:pPr>
            <a:r>
              <a:rPr lang="en" sz="1400"/>
              <a:t>Build graph (tensors) using TensorFlow operations</a:t>
            </a:r>
            <a:endParaRPr sz="1400"/>
          </a:p>
        </p:txBody>
      </p:sp>
      <p:sp>
        <p:nvSpPr>
          <p:cNvPr id="266" name="Google Shape;266;p48"/>
          <p:cNvSpPr txBox="1"/>
          <p:nvPr/>
        </p:nvSpPr>
        <p:spPr>
          <a:xfrm>
            <a:off x="1192294" y="2684597"/>
            <a:ext cx="3384000" cy="6057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1400"/>
              <a:t>(2) feed data and run graph (operation)</a:t>
            </a:r>
            <a:br>
              <a:rPr lang="en" sz="1400"/>
            </a:br>
            <a:r>
              <a:rPr lang="en" sz="1400"/>
              <a:t>     </a:t>
            </a:r>
            <a:r>
              <a:rPr lang="en" sz="1400" b="1" i="1"/>
              <a:t>sess.run (op) </a:t>
            </a:r>
            <a:endParaRPr sz="1400" b="1" i="1"/>
          </a:p>
          <a:p>
            <a:pPr marL="0" lvl="0" indent="0" algn="l" rtl="0">
              <a:spcBef>
                <a:spcPts val="0"/>
              </a:spcBef>
              <a:spcAft>
                <a:spcPts val="0"/>
              </a:spcAft>
              <a:buNone/>
            </a:pPr>
            <a:endParaRPr sz="1400"/>
          </a:p>
        </p:txBody>
      </p:sp>
      <p:sp>
        <p:nvSpPr>
          <p:cNvPr id="267" name="Google Shape;267;p48"/>
          <p:cNvSpPr txBox="1"/>
          <p:nvPr/>
        </p:nvSpPr>
        <p:spPr>
          <a:xfrm>
            <a:off x="4891463" y="2698781"/>
            <a:ext cx="3384000" cy="6057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1400"/>
              <a:t>(3) update variables in the graph </a:t>
            </a:r>
            <a:endParaRPr sz="1400"/>
          </a:p>
          <a:p>
            <a:pPr marL="0" lvl="0" indent="0" algn="l" rtl="0">
              <a:spcBef>
                <a:spcPts val="0"/>
              </a:spcBef>
              <a:spcAft>
                <a:spcPts val="0"/>
              </a:spcAft>
              <a:buNone/>
            </a:pPr>
            <a:r>
              <a:rPr lang="en" sz="1400"/>
              <a:t>(and return values)</a:t>
            </a:r>
            <a:r>
              <a:rPr lang="en" sz="1400" b="1"/>
              <a:t> </a:t>
            </a:r>
            <a:endParaRPr sz="1400" b="1"/>
          </a:p>
          <a:p>
            <a:pPr marL="0" lvl="0" indent="0" algn="l" rtl="0">
              <a:spcBef>
                <a:spcPts val="0"/>
              </a:spcBef>
              <a:spcAft>
                <a:spcPts val="0"/>
              </a:spcAft>
              <a:buNone/>
            </a:pP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9"/>
          <p:cNvSpPr txBox="1">
            <a:spLocks noGrp="1"/>
          </p:cNvSpPr>
          <p:nvPr>
            <p:ph type="title"/>
          </p:nvPr>
        </p:nvSpPr>
        <p:spPr>
          <a:xfrm>
            <a:off x="1812726" y="133945"/>
            <a:ext cx="5518500" cy="1285800"/>
          </a:xfrm>
          <a:prstGeom prst="rect">
            <a:avLst/>
          </a:prstGeom>
        </p:spPr>
        <p:txBody>
          <a:bodyPr spcFirstLastPara="1" wrap="square" lIns="34275" tIns="34275" rIns="34275" bIns="34275" anchor="ctr" anchorCtr="0">
            <a:noAutofit/>
          </a:bodyPr>
          <a:lstStyle/>
          <a:p>
            <a:pPr marL="0" lvl="0" indent="0" algn="ctr" rtl="0">
              <a:spcBef>
                <a:spcPts val="0"/>
              </a:spcBef>
              <a:spcAft>
                <a:spcPts val="0"/>
              </a:spcAft>
              <a:buNone/>
            </a:pPr>
            <a:r>
              <a:rPr lang="en"/>
              <a:t>Placeholder </a:t>
            </a:r>
            <a:endParaRPr/>
          </a:p>
        </p:txBody>
      </p:sp>
      <p:pic>
        <p:nvPicPr>
          <p:cNvPr id="273" name="Google Shape;273;p49"/>
          <p:cNvPicPr preferRelativeResize="0"/>
          <p:nvPr/>
        </p:nvPicPr>
        <p:blipFill>
          <a:blip r:embed="rId3">
            <a:alphaModFix/>
          </a:blip>
          <a:stretch>
            <a:fillRect/>
          </a:stretch>
        </p:blipFill>
        <p:spPr>
          <a:xfrm>
            <a:off x="57150" y="2141339"/>
            <a:ext cx="9029704" cy="1727248"/>
          </a:xfrm>
          <a:prstGeom prst="rect">
            <a:avLst/>
          </a:prstGeom>
          <a:noFill/>
          <a:ln>
            <a:noFill/>
          </a:ln>
        </p:spPr>
      </p:pic>
      <p:sp>
        <p:nvSpPr>
          <p:cNvPr id="274" name="Google Shape;274;p49"/>
          <p:cNvSpPr/>
          <p:nvPr/>
        </p:nvSpPr>
        <p:spPr>
          <a:xfrm>
            <a:off x="1097756" y="4781700"/>
            <a:ext cx="8183700" cy="315600"/>
          </a:xfrm>
          <a:prstGeom prst="rect">
            <a:avLst/>
          </a:prstGeom>
          <a:no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800" u="sng">
                <a:solidFill>
                  <a:schemeClr val="hlink"/>
                </a:solidFill>
                <a:latin typeface="Gill Sans"/>
                <a:ea typeface="Gill Sans"/>
                <a:cs typeface="Gill Sans"/>
                <a:sym typeface="Gill Sans"/>
                <a:hlinkClick r:id="rId4"/>
              </a:rPr>
              <a:t>https://github.com/hunkim/DeepLearningZeroToAll/blob/master/lab-01-basics.ipynb</a:t>
            </a:r>
            <a:r>
              <a:rPr lang="en" sz="1800">
                <a:solidFill>
                  <a:schemeClr val="dk1"/>
                </a:solidFill>
                <a:latin typeface="Gill Sans"/>
                <a:ea typeface="Gill Sans"/>
                <a:cs typeface="Gill Sans"/>
                <a:sym typeface="Gill Sans"/>
              </a:rPr>
              <a:t> </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32"/>
          <p:cNvPicPr preferRelativeResize="0"/>
          <p:nvPr/>
        </p:nvPicPr>
        <p:blipFill>
          <a:blip r:embed="rId3">
            <a:alphaModFix/>
          </a:blip>
          <a:stretch>
            <a:fillRect/>
          </a:stretch>
        </p:blipFill>
        <p:spPr>
          <a:xfrm>
            <a:off x="1532442" y="1538300"/>
            <a:ext cx="6008308" cy="3329575"/>
          </a:xfrm>
          <a:prstGeom prst="rect">
            <a:avLst/>
          </a:prstGeom>
          <a:noFill/>
          <a:ln>
            <a:noFill/>
          </a:ln>
        </p:spPr>
      </p:pic>
      <p:sp>
        <p:nvSpPr>
          <p:cNvPr id="134" name="Google Shape;134;p32"/>
          <p:cNvSpPr txBox="1">
            <a:spLocks noGrp="1"/>
          </p:cNvSpPr>
          <p:nvPr>
            <p:ph type="title"/>
          </p:nvPr>
        </p:nvSpPr>
        <p:spPr>
          <a:xfrm>
            <a:off x="0" y="286350"/>
            <a:ext cx="9073200" cy="1285800"/>
          </a:xfrm>
          <a:prstGeom prst="rect">
            <a:avLst/>
          </a:prstGeom>
        </p:spPr>
        <p:txBody>
          <a:bodyPr spcFirstLastPara="1" wrap="square" lIns="34275" tIns="34275" rIns="34275" bIns="34275" anchor="b" anchorCtr="0">
            <a:noAutofit/>
          </a:bodyPr>
          <a:lstStyle/>
          <a:p>
            <a:pPr marL="0" lvl="0" indent="0" algn="ctr" rtl="0">
              <a:spcBef>
                <a:spcPts val="0"/>
              </a:spcBef>
              <a:spcAft>
                <a:spcPts val="0"/>
              </a:spcAft>
              <a:buNone/>
            </a:pPr>
            <a:r>
              <a:rPr lang="en">
                <a:latin typeface="+mn-ea"/>
                <a:ea typeface="+mn-ea"/>
              </a:rPr>
              <a:t>Call for comments</a:t>
            </a:r>
            <a:endParaRPr>
              <a:latin typeface="+mn-ea"/>
              <a:ea typeface="+mn-ea"/>
            </a:endParaRPr>
          </a:p>
          <a:p>
            <a:pPr marL="0" lvl="0" indent="0" algn="ctr" rtl="0">
              <a:spcBef>
                <a:spcPts val="0"/>
              </a:spcBef>
              <a:spcAft>
                <a:spcPts val="0"/>
              </a:spcAft>
              <a:buNone/>
            </a:pPr>
            <a:r>
              <a:rPr lang="en" sz="2800">
                <a:latin typeface="+mn-ea"/>
                <a:ea typeface="+mn-ea"/>
              </a:rPr>
              <a:t>Please feel free to add comments directly on these slides</a:t>
            </a:r>
            <a:endParaRPr sz="2800">
              <a:latin typeface="+mn-ea"/>
              <a:ea typeface="+mn-ea"/>
            </a:endParaRPr>
          </a:p>
          <a:p>
            <a:pPr marL="0" lvl="0" indent="0" algn="ctr" rtl="0">
              <a:spcBef>
                <a:spcPts val="0"/>
              </a:spcBef>
              <a:spcAft>
                <a:spcPts val="0"/>
              </a:spcAft>
              <a:buNone/>
            </a:pPr>
            <a:r>
              <a:rPr lang="en" sz="2800">
                <a:latin typeface="+mn-ea"/>
                <a:ea typeface="+mn-ea"/>
              </a:rPr>
              <a:t>Other slides: </a:t>
            </a:r>
            <a:r>
              <a:rPr lang="en" sz="2800" u="sng">
                <a:solidFill>
                  <a:schemeClr val="hlink"/>
                </a:solidFill>
                <a:latin typeface="+mn-ea"/>
                <a:ea typeface="+mn-ea"/>
                <a:hlinkClick r:id="rId4"/>
              </a:rPr>
              <a:t>https://goo.gl/jPtWNt</a:t>
            </a:r>
            <a:r>
              <a:rPr lang="en" sz="2800">
                <a:latin typeface="+mn-ea"/>
                <a:ea typeface="+mn-ea"/>
              </a:rPr>
              <a:t>      </a:t>
            </a:r>
            <a:endParaRPr sz="2800">
              <a:latin typeface="+mn-ea"/>
              <a:ea typeface="+mn-ea"/>
            </a:endParaRPr>
          </a:p>
        </p:txBody>
      </p:sp>
      <p:sp>
        <p:nvSpPr>
          <p:cNvPr id="135" name="Google Shape;135;p32"/>
          <p:cNvSpPr txBox="1"/>
          <p:nvPr/>
        </p:nvSpPr>
        <p:spPr>
          <a:xfrm>
            <a:off x="5446800" y="4728475"/>
            <a:ext cx="4064700" cy="5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mn-ea"/>
                <a:ea typeface="+mn-ea"/>
              </a:rPr>
              <a:t>Picture from http://www.tssablog.org/archives/3280</a:t>
            </a:r>
            <a:endParaRPr sz="1200">
              <a:latin typeface="+mn-ea"/>
              <a:ea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50"/>
          <p:cNvSpPr txBox="1">
            <a:spLocks noGrp="1"/>
          </p:cNvSpPr>
          <p:nvPr>
            <p:ph type="title"/>
          </p:nvPr>
        </p:nvSpPr>
        <p:spPr>
          <a:xfrm>
            <a:off x="1812726" y="133945"/>
            <a:ext cx="5518500" cy="1285800"/>
          </a:xfrm>
          <a:prstGeom prst="rect">
            <a:avLst/>
          </a:prstGeom>
        </p:spPr>
        <p:txBody>
          <a:bodyPr spcFirstLastPara="1" wrap="square" lIns="34275" tIns="34275" rIns="34275" bIns="34275" anchor="ctr" anchorCtr="0">
            <a:noAutofit/>
          </a:bodyPr>
          <a:lstStyle/>
          <a:p>
            <a:pPr marL="0" lvl="0" indent="0" algn="ctr" rtl="0">
              <a:spcBef>
                <a:spcPts val="0"/>
              </a:spcBef>
              <a:spcAft>
                <a:spcPts val="0"/>
              </a:spcAft>
              <a:buNone/>
            </a:pPr>
            <a:r>
              <a:rPr lang="en"/>
              <a:t>TensorFlow Mechanics </a:t>
            </a:r>
            <a:endParaRPr/>
          </a:p>
        </p:txBody>
      </p:sp>
      <p:sp>
        <p:nvSpPr>
          <p:cNvPr id="280" name="Google Shape;280;p50"/>
          <p:cNvSpPr txBox="1"/>
          <p:nvPr/>
        </p:nvSpPr>
        <p:spPr>
          <a:xfrm>
            <a:off x="1318525" y="1230775"/>
            <a:ext cx="3384000" cy="6057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1400"/>
              <a:t>feed data and run graph (operation)</a:t>
            </a:r>
            <a:br>
              <a:rPr lang="en" sz="1400"/>
            </a:br>
            <a:r>
              <a:rPr lang="en" sz="1400" b="1" i="1"/>
              <a:t>sess.run (op, feed_dict={x: x_data}) </a:t>
            </a:r>
            <a:endParaRPr sz="1400" b="1" i="1"/>
          </a:p>
          <a:p>
            <a:pPr marL="0" lvl="0" indent="0" algn="l" rtl="0">
              <a:spcBef>
                <a:spcPts val="0"/>
              </a:spcBef>
              <a:spcAft>
                <a:spcPts val="0"/>
              </a:spcAft>
              <a:buNone/>
            </a:pPr>
            <a:endParaRPr sz="1400"/>
          </a:p>
        </p:txBody>
      </p:sp>
      <p:sp>
        <p:nvSpPr>
          <p:cNvPr id="281" name="Google Shape;281;p50"/>
          <p:cNvSpPr txBox="1"/>
          <p:nvPr/>
        </p:nvSpPr>
        <p:spPr>
          <a:xfrm>
            <a:off x="7158250" y="3555456"/>
            <a:ext cx="3384000" cy="8916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1400"/>
              <a:t>update variables </a:t>
            </a:r>
            <a:endParaRPr sz="1400"/>
          </a:p>
          <a:p>
            <a:pPr marL="0" lvl="0" indent="0" algn="l" rtl="0">
              <a:spcBef>
                <a:spcPts val="0"/>
              </a:spcBef>
              <a:spcAft>
                <a:spcPts val="0"/>
              </a:spcAft>
              <a:buNone/>
            </a:pPr>
            <a:r>
              <a:rPr lang="en" sz="1400"/>
              <a:t>in the graph </a:t>
            </a:r>
            <a:endParaRPr sz="1400"/>
          </a:p>
          <a:p>
            <a:pPr marL="0" lvl="0" indent="0" algn="l" rtl="0">
              <a:spcBef>
                <a:spcPts val="0"/>
              </a:spcBef>
              <a:spcAft>
                <a:spcPts val="0"/>
              </a:spcAft>
              <a:buNone/>
            </a:pPr>
            <a:r>
              <a:rPr lang="en" sz="1400"/>
              <a:t>(and return values)</a:t>
            </a:r>
            <a:r>
              <a:rPr lang="en" sz="1400" b="1"/>
              <a:t> </a:t>
            </a:r>
            <a:endParaRPr sz="1400" b="1"/>
          </a:p>
          <a:p>
            <a:pPr marL="0" lvl="0" indent="0" algn="l" rtl="0">
              <a:spcBef>
                <a:spcPts val="0"/>
              </a:spcBef>
              <a:spcAft>
                <a:spcPts val="0"/>
              </a:spcAft>
              <a:buNone/>
            </a:pPr>
            <a:endParaRPr sz="1400"/>
          </a:p>
        </p:txBody>
      </p:sp>
      <p:grpSp>
        <p:nvGrpSpPr>
          <p:cNvPr id="282" name="Google Shape;282;p50"/>
          <p:cNvGrpSpPr/>
          <p:nvPr/>
        </p:nvGrpSpPr>
        <p:grpSpPr>
          <a:xfrm>
            <a:off x="2947675" y="1707149"/>
            <a:ext cx="4345525" cy="3285000"/>
            <a:chOff x="2322525" y="1302249"/>
            <a:chExt cx="4345525" cy="3285000"/>
          </a:xfrm>
        </p:grpSpPr>
        <p:pic>
          <p:nvPicPr>
            <p:cNvPr id="283" name="Google Shape;283;p5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284" name="Google Shape;284;p50"/>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285" name="Google Shape;285;p50"/>
          <p:cNvPicPr preferRelativeResize="0"/>
          <p:nvPr/>
        </p:nvPicPr>
        <p:blipFill>
          <a:blip r:embed="rId5">
            <a:alphaModFix/>
          </a:blip>
          <a:stretch>
            <a:fillRect/>
          </a:stretch>
        </p:blipFill>
        <p:spPr>
          <a:xfrm>
            <a:off x="4723075" y="2956725"/>
            <a:ext cx="1290879" cy="863149"/>
          </a:xfrm>
          <a:prstGeom prst="rect">
            <a:avLst/>
          </a:prstGeom>
          <a:noFill/>
          <a:ln>
            <a:noFill/>
          </a:ln>
        </p:spPr>
      </p:pic>
      <p:pic>
        <p:nvPicPr>
          <p:cNvPr id="286" name="Google Shape;286;p50"/>
          <p:cNvPicPr preferRelativeResize="0"/>
          <p:nvPr/>
        </p:nvPicPr>
        <p:blipFill>
          <a:blip r:embed="rId6">
            <a:alphaModFix/>
          </a:blip>
          <a:stretch>
            <a:fillRect/>
          </a:stretch>
        </p:blipFill>
        <p:spPr>
          <a:xfrm>
            <a:off x="929125" y="1314737"/>
            <a:ext cx="357425" cy="354838"/>
          </a:xfrm>
          <a:prstGeom prst="rect">
            <a:avLst/>
          </a:prstGeom>
          <a:noFill/>
          <a:ln>
            <a:noFill/>
          </a:ln>
        </p:spPr>
      </p:pic>
      <p:pic>
        <p:nvPicPr>
          <p:cNvPr id="287" name="Google Shape;287;p50"/>
          <p:cNvPicPr preferRelativeResize="0"/>
          <p:nvPr/>
        </p:nvPicPr>
        <p:blipFill>
          <a:blip r:embed="rId7">
            <a:alphaModFix/>
          </a:blip>
          <a:stretch>
            <a:fillRect/>
          </a:stretch>
        </p:blipFill>
        <p:spPr>
          <a:xfrm>
            <a:off x="6800825" y="3767475"/>
            <a:ext cx="357425" cy="354885"/>
          </a:xfrm>
          <a:prstGeom prst="rect">
            <a:avLst/>
          </a:prstGeom>
          <a:noFill/>
          <a:ln>
            <a:noFill/>
          </a:ln>
        </p:spPr>
      </p:pic>
      <p:sp>
        <p:nvSpPr>
          <p:cNvPr id="288" name="Google Shape;288;p50"/>
          <p:cNvSpPr txBox="1"/>
          <p:nvPr/>
        </p:nvSpPr>
        <p:spPr>
          <a:xfrm>
            <a:off x="902050" y="3090550"/>
            <a:ext cx="2391600" cy="4431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1400"/>
              <a:t>Build graph </a:t>
            </a:r>
            <a:r>
              <a:rPr lang="en"/>
              <a:t>using</a:t>
            </a:r>
            <a:r>
              <a:rPr lang="en" sz="1400"/>
              <a:t> </a:t>
            </a:r>
            <a:endParaRPr sz="1400"/>
          </a:p>
          <a:p>
            <a:pPr marL="0" lvl="0" indent="0" algn="l" rtl="0">
              <a:spcBef>
                <a:spcPts val="0"/>
              </a:spcBef>
              <a:spcAft>
                <a:spcPts val="0"/>
              </a:spcAft>
              <a:buNone/>
            </a:pPr>
            <a:r>
              <a:rPr lang="en" sz="1400"/>
              <a:t>TensorFlow operations</a:t>
            </a:r>
            <a:endParaRPr sz="1400"/>
          </a:p>
        </p:txBody>
      </p:sp>
      <p:pic>
        <p:nvPicPr>
          <p:cNvPr id="289" name="Google Shape;289;p50"/>
          <p:cNvPicPr preferRelativeResize="0"/>
          <p:nvPr/>
        </p:nvPicPr>
        <p:blipFill>
          <a:blip r:embed="rId8">
            <a:alphaModFix/>
          </a:blip>
          <a:stretch>
            <a:fillRect/>
          </a:stretch>
        </p:blipFill>
        <p:spPr>
          <a:xfrm>
            <a:off x="544625" y="3178750"/>
            <a:ext cx="357425" cy="354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51"/>
          <p:cNvSpPr txBox="1">
            <a:spLocks noGrp="1"/>
          </p:cNvSpPr>
          <p:nvPr>
            <p:ph type="title"/>
          </p:nvPr>
        </p:nvSpPr>
        <p:spPr>
          <a:xfrm>
            <a:off x="1812726" y="133945"/>
            <a:ext cx="5518500" cy="1285800"/>
          </a:xfrm>
          <a:prstGeom prst="rect">
            <a:avLst/>
          </a:prstGeom>
        </p:spPr>
        <p:txBody>
          <a:bodyPr spcFirstLastPara="1" wrap="square" lIns="34275" tIns="34275" rIns="34275" bIns="34275" anchor="ctr" anchorCtr="0">
            <a:noAutofit/>
          </a:bodyPr>
          <a:lstStyle/>
          <a:p>
            <a:pPr marL="0" lvl="0" indent="0" algn="ctr" rtl="0">
              <a:spcBef>
                <a:spcPts val="0"/>
              </a:spcBef>
              <a:spcAft>
                <a:spcPts val="0"/>
              </a:spcAft>
              <a:buNone/>
            </a:pPr>
            <a:r>
              <a:rPr lang="en"/>
              <a:t>Everything is </a:t>
            </a:r>
            <a:r>
              <a:rPr lang="en" b="1"/>
              <a:t>Tensor</a:t>
            </a:r>
            <a:endParaRPr b="1"/>
          </a:p>
        </p:txBody>
      </p:sp>
      <p:pic>
        <p:nvPicPr>
          <p:cNvPr id="295" name="Google Shape;295;p51"/>
          <p:cNvPicPr preferRelativeResize="0"/>
          <p:nvPr/>
        </p:nvPicPr>
        <p:blipFill>
          <a:blip r:embed="rId3">
            <a:alphaModFix/>
          </a:blip>
          <a:stretch>
            <a:fillRect/>
          </a:stretch>
        </p:blipFill>
        <p:spPr>
          <a:xfrm>
            <a:off x="57150" y="1476970"/>
            <a:ext cx="9029697" cy="1656455"/>
          </a:xfrm>
          <a:prstGeom prst="rect">
            <a:avLst/>
          </a:prstGeom>
          <a:noFill/>
          <a:ln>
            <a:noFill/>
          </a:ln>
        </p:spPr>
      </p:pic>
      <p:sp>
        <p:nvSpPr>
          <p:cNvPr id="296" name="Google Shape;296;p51"/>
          <p:cNvSpPr txBox="1"/>
          <p:nvPr/>
        </p:nvSpPr>
        <p:spPr>
          <a:xfrm>
            <a:off x="3072000" y="3532925"/>
            <a:ext cx="3000000" cy="7002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333333"/>
                </a:solidFill>
                <a:highlight>
                  <a:srgbClr val="FFFFFF"/>
                </a:highlight>
                <a:latin typeface="Consolas"/>
                <a:ea typeface="Consolas"/>
                <a:cs typeface="Consolas"/>
                <a:sym typeface="Consolas"/>
              </a:rPr>
              <a:t>t = tf.Constant([1., 2., 3.])</a:t>
            </a:r>
            <a:endParaRPr sz="1200">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2"/>
          <p:cNvSpPr txBox="1">
            <a:spLocks noGrp="1"/>
          </p:cNvSpPr>
          <p:nvPr>
            <p:ph type="title"/>
          </p:nvPr>
        </p:nvSpPr>
        <p:spPr>
          <a:xfrm>
            <a:off x="1419590" y="133941"/>
            <a:ext cx="6304800" cy="1285800"/>
          </a:xfrm>
          <a:prstGeom prst="rect">
            <a:avLst/>
          </a:prstGeom>
        </p:spPr>
        <p:txBody>
          <a:bodyPr spcFirstLastPara="1" wrap="square" lIns="34275" tIns="34275" rIns="34275" bIns="34275" anchor="ctr" anchorCtr="0">
            <a:noAutofit/>
          </a:bodyPr>
          <a:lstStyle/>
          <a:p>
            <a:pPr marL="0" lvl="0" indent="0" algn="ctr" rtl="0">
              <a:spcBef>
                <a:spcPts val="0"/>
              </a:spcBef>
              <a:spcAft>
                <a:spcPts val="0"/>
              </a:spcAft>
              <a:buNone/>
            </a:pPr>
            <a:r>
              <a:rPr lang="en"/>
              <a:t>Tensor Ranks, Shapes, and Types</a:t>
            </a:r>
            <a:endParaRPr/>
          </a:p>
        </p:txBody>
      </p:sp>
      <p:sp>
        <p:nvSpPr>
          <p:cNvPr id="302" name="Google Shape;302;p52"/>
          <p:cNvSpPr txBox="1"/>
          <p:nvPr/>
        </p:nvSpPr>
        <p:spPr>
          <a:xfrm>
            <a:off x="2676525" y="4473769"/>
            <a:ext cx="6357900" cy="848400"/>
          </a:xfrm>
          <a:prstGeom prst="rect">
            <a:avLst/>
          </a:prstGeom>
          <a:noFill/>
          <a:ln>
            <a:noFill/>
          </a:ln>
        </p:spPr>
        <p:txBody>
          <a:bodyPr spcFirstLastPara="1" wrap="square" lIns="34275" tIns="34275" rIns="34275" bIns="34275" anchor="ctr" anchorCtr="0">
            <a:noAutofit/>
          </a:bodyPr>
          <a:lstStyle/>
          <a:p>
            <a:pPr marL="0" lvl="0" indent="0" algn="l" rtl="0">
              <a:spcBef>
                <a:spcPts val="0"/>
              </a:spcBef>
              <a:spcAft>
                <a:spcPts val="0"/>
              </a:spcAft>
              <a:buNone/>
            </a:pPr>
            <a:r>
              <a:rPr lang="en" sz="1800"/>
              <a:t>https://www.tensorflow.org/programmers_guide/dims_types</a:t>
            </a:r>
            <a:endParaRPr sz="1800"/>
          </a:p>
        </p:txBody>
      </p:sp>
      <p:pic>
        <p:nvPicPr>
          <p:cNvPr id="303" name="Google Shape;303;p52"/>
          <p:cNvPicPr preferRelativeResize="0"/>
          <p:nvPr/>
        </p:nvPicPr>
        <p:blipFill>
          <a:blip r:embed="rId3">
            <a:alphaModFix/>
          </a:blip>
          <a:stretch>
            <a:fillRect/>
          </a:stretch>
        </p:blipFill>
        <p:spPr>
          <a:xfrm>
            <a:off x="1000125" y="1298372"/>
            <a:ext cx="7479506" cy="378619"/>
          </a:xfrm>
          <a:prstGeom prst="rect">
            <a:avLst/>
          </a:prstGeom>
          <a:noFill/>
          <a:ln>
            <a:noFill/>
          </a:ln>
        </p:spPr>
      </p:pic>
      <p:pic>
        <p:nvPicPr>
          <p:cNvPr id="304" name="Google Shape;304;p52"/>
          <p:cNvPicPr preferRelativeResize="0"/>
          <p:nvPr/>
        </p:nvPicPr>
        <p:blipFill>
          <a:blip r:embed="rId4">
            <a:alphaModFix/>
          </a:blip>
          <a:stretch>
            <a:fillRect/>
          </a:stretch>
        </p:blipFill>
        <p:spPr>
          <a:xfrm>
            <a:off x="967978" y="1864514"/>
            <a:ext cx="7543800" cy="21645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3"/>
          <p:cNvSpPr txBox="1">
            <a:spLocks noGrp="1"/>
          </p:cNvSpPr>
          <p:nvPr>
            <p:ph type="title"/>
          </p:nvPr>
        </p:nvSpPr>
        <p:spPr>
          <a:xfrm>
            <a:off x="1419590" y="133941"/>
            <a:ext cx="6304800" cy="1285800"/>
          </a:xfrm>
          <a:prstGeom prst="rect">
            <a:avLst/>
          </a:prstGeom>
        </p:spPr>
        <p:txBody>
          <a:bodyPr spcFirstLastPara="1" wrap="square" lIns="34275" tIns="34275" rIns="34275" bIns="34275" anchor="ctr" anchorCtr="0">
            <a:noAutofit/>
          </a:bodyPr>
          <a:lstStyle/>
          <a:p>
            <a:pPr marL="0" lvl="0" indent="0" algn="ctr" rtl="0">
              <a:spcBef>
                <a:spcPts val="0"/>
              </a:spcBef>
              <a:spcAft>
                <a:spcPts val="0"/>
              </a:spcAft>
              <a:buNone/>
            </a:pPr>
            <a:r>
              <a:rPr lang="en"/>
              <a:t>Tensor Ranks, Shapes, and Types</a:t>
            </a:r>
            <a:endParaRPr/>
          </a:p>
        </p:txBody>
      </p:sp>
      <p:sp>
        <p:nvSpPr>
          <p:cNvPr id="310" name="Google Shape;310;p53"/>
          <p:cNvSpPr txBox="1"/>
          <p:nvPr/>
        </p:nvSpPr>
        <p:spPr>
          <a:xfrm>
            <a:off x="2676525" y="4473769"/>
            <a:ext cx="6357900" cy="848400"/>
          </a:xfrm>
          <a:prstGeom prst="rect">
            <a:avLst/>
          </a:prstGeom>
          <a:noFill/>
          <a:ln>
            <a:noFill/>
          </a:ln>
        </p:spPr>
        <p:txBody>
          <a:bodyPr spcFirstLastPara="1" wrap="square" lIns="34275" tIns="34275" rIns="34275" bIns="34275" anchor="ctr" anchorCtr="0">
            <a:noAutofit/>
          </a:bodyPr>
          <a:lstStyle/>
          <a:p>
            <a:pPr marL="0" lvl="0" indent="0" algn="l" rtl="0">
              <a:spcBef>
                <a:spcPts val="0"/>
              </a:spcBef>
              <a:spcAft>
                <a:spcPts val="0"/>
              </a:spcAft>
              <a:buNone/>
            </a:pPr>
            <a:r>
              <a:rPr lang="en" sz="1800"/>
              <a:t>https://www.tensorflow.org/programmers_guide/dims_types</a:t>
            </a:r>
            <a:endParaRPr sz="1800"/>
          </a:p>
        </p:txBody>
      </p:sp>
      <p:pic>
        <p:nvPicPr>
          <p:cNvPr id="311" name="Google Shape;311;p53"/>
          <p:cNvPicPr preferRelativeResize="0"/>
          <p:nvPr/>
        </p:nvPicPr>
        <p:blipFill>
          <a:blip r:embed="rId3">
            <a:alphaModFix/>
          </a:blip>
          <a:stretch>
            <a:fillRect/>
          </a:stretch>
        </p:blipFill>
        <p:spPr>
          <a:xfrm>
            <a:off x="1000125" y="1298372"/>
            <a:ext cx="7479506" cy="378619"/>
          </a:xfrm>
          <a:prstGeom prst="rect">
            <a:avLst/>
          </a:prstGeom>
          <a:noFill/>
          <a:ln>
            <a:noFill/>
          </a:ln>
        </p:spPr>
      </p:pic>
      <p:pic>
        <p:nvPicPr>
          <p:cNvPr id="312" name="Google Shape;312;p53"/>
          <p:cNvPicPr preferRelativeResize="0"/>
          <p:nvPr/>
        </p:nvPicPr>
        <p:blipFill>
          <a:blip r:embed="rId4">
            <a:alphaModFix/>
          </a:blip>
          <a:stretch>
            <a:fillRect/>
          </a:stretch>
        </p:blipFill>
        <p:spPr>
          <a:xfrm>
            <a:off x="620920" y="1882378"/>
            <a:ext cx="7902175" cy="229369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4"/>
          <p:cNvSpPr txBox="1">
            <a:spLocks noGrp="1"/>
          </p:cNvSpPr>
          <p:nvPr>
            <p:ph type="title"/>
          </p:nvPr>
        </p:nvSpPr>
        <p:spPr>
          <a:xfrm>
            <a:off x="1419590" y="133941"/>
            <a:ext cx="6304800" cy="1285800"/>
          </a:xfrm>
          <a:prstGeom prst="rect">
            <a:avLst/>
          </a:prstGeom>
        </p:spPr>
        <p:txBody>
          <a:bodyPr spcFirstLastPara="1" wrap="square" lIns="34275" tIns="34275" rIns="34275" bIns="34275" anchor="ctr" anchorCtr="0">
            <a:noAutofit/>
          </a:bodyPr>
          <a:lstStyle/>
          <a:p>
            <a:pPr marL="0" lvl="0" indent="0" algn="ctr" rtl="0">
              <a:spcBef>
                <a:spcPts val="0"/>
              </a:spcBef>
              <a:spcAft>
                <a:spcPts val="0"/>
              </a:spcAft>
              <a:buNone/>
            </a:pPr>
            <a:r>
              <a:rPr lang="en"/>
              <a:t>Tensor Ranks, Shapes, and Types</a:t>
            </a:r>
            <a:endParaRPr/>
          </a:p>
        </p:txBody>
      </p:sp>
      <p:sp>
        <p:nvSpPr>
          <p:cNvPr id="318" name="Google Shape;318;p54"/>
          <p:cNvSpPr txBox="1"/>
          <p:nvPr/>
        </p:nvSpPr>
        <p:spPr>
          <a:xfrm>
            <a:off x="2550050" y="4473775"/>
            <a:ext cx="6484500" cy="848400"/>
          </a:xfrm>
          <a:prstGeom prst="rect">
            <a:avLst/>
          </a:prstGeom>
          <a:noFill/>
          <a:ln>
            <a:noFill/>
          </a:ln>
        </p:spPr>
        <p:txBody>
          <a:bodyPr spcFirstLastPara="1" wrap="square" lIns="34275" tIns="34275" rIns="34275" bIns="34275" anchor="ctr" anchorCtr="0">
            <a:noAutofit/>
          </a:bodyPr>
          <a:lstStyle/>
          <a:p>
            <a:pPr marL="0" lvl="0" indent="0" algn="l" rtl="0">
              <a:spcBef>
                <a:spcPts val="0"/>
              </a:spcBef>
              <a:spcAft>
                <a:spcPts val="0"/>
              </a:spcAft>
              <a:buNone/>
            </a:pPr>
            <a:r>
              <a:rPr lang="en"/>
              <a:t>https://www.quora.com/When-should-I-use-tf-float32-vs-tf-float64-in-TensorFlow</a:t>
            </a:r>
            <a:endParaRPr/>
          </a:p>
        </p:txBody>
      </p:sp>
      <p:pic>
        <p:nvPicPr>
          <p:cNvPr id="319" name="Google Shape;319;p54"/>
          <p:cNvPicPr preferRelativeResize="0"/>
          <p:nvPr/>
        </p:nvPicPr>
        <p:blipFill>
          <a:blip r:embed="rId3">
            <a:alphaModFix/>
          </a:blip>
          <a:stretch>
            <a:fillRect/>
          </a:stretch>
        </p:blipFill>
        <p:spPr>
          <a:xfrm>
            <a:off x="1000125" y="1298372"/>
            <a:ext cx="7479506" cy="378619"/>
          </a:xfrm>
          <a:prstGeom prst="rect">
            <a:avLst/>
          </a:prstGeom>
          <a:noFill/>
          <a:ln>
            <a:noFill/>
          </a:ln>
        </p:spPr>
      </p:pic>
      <p:pic>
        <p:nvPicPr>
          <p:cNvPr id="320" name="Google Shape;320;p54"/>
          <p:cNvPicPr preferRelativeResize="0"/>
          <p:nvPr/>
        </p:nvPicPr>
        <p:blipFill>
          <a:blip r:embed="rId4">
            <a:alphaModFix/>
          </a:blip>
          <a:stretch>
            <a:fillRect/>
          </a:stretch>
        </p:blipFill>
        <p:spPr>
          <a:xfrm>
            <a:off x="900113" y="1755572"/>
            <a:ext cx="7579519" cy="2457450"/>
          </a:xfrm>
          <a:prstGeom prst="rect">
            <a:avLst/>
          </a:prstGeom>
          <a:noFill/>
          <a:ln>
            <a:noFill/>
          </a:ln>
        </p:spPr>
      </p:pic>
      <p:sp>
        <p:nvSpPr>
          <p:cNvPr id="321" name="Google Shape;321;p54"/>
          <p:cNvSpPr txBox="1"/>
          <p:nvPr/>
        </p:nvSpPr>
        <p:spPr>
          <a:xfrm>
            <a:off x="996075" y="3909413"/>
            <a:ext cx="6304800" cy="848400"/>
          </a:xfrm>
          <a:prstGeom prst="rect">
            <a:avLst/>
          </a:prstGeom>
          <a:noFill/>
          <a:ln>
            <a:noFill/>
          </a:ln>
        </p:spPr>
        <p:txBody>
          <a:bodyPr spcFirstLastPara="1" wrap="square" lIns="34275" tIns="34275" rIns="34275" bIns="34275" anchor="ctr" anchorCtr="0">
            <a:noAutofit/>
          </a:bodyPr>
          <a:lstStyle/>
          <a:p>
            <a:pPr marL="0" lvl="0" indent="0" algn="l" rtl="0">
              <a:spcBef>
                <a:spcPts val="0"/>
              </a:spcBef>
              <a:spcAft>
                <a:spcPts val="0"/>
              </a:spcAft>
              <a:buNone/>
            </a:pPr>
            <a:r>
              <a:rPr lang="en" sz="1800"/>
              <a:t>...</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5"/>
          <p:cNvSpPr txBox="1">
            <a:spLocks noGrp="1"/>
          </p:cNvSpPr>
          <p:nvPr>
            <p:ph type="title"/>
          </p:nvPr>
        </p:nvSpPr>
        <p:spPr>
          <a:xfrm>
            <a:off x="1812726" y="133945"/>
            <a:ext cx="5518500" cy="1285800"/>
          </a:xfrm>
          <a:prstGeom prst="rect">
            <a:avLst/>
          </a:prstGeom>
        </p:spPr>
        <p:txBody>
          <a:bodyPr spcFirstLastPara="1" wrap="square" lIns="34275" tIns="34275" rIns="34275" bIns="34275" anchor="ctr" anchorCtr="0">
            <a:noAutofit/>
          </a:bodyPr>
          <a:lstStyle/>
          <a:p>
            <a:pPr marL="0" lvl="0" indent="0" algn="ctr" rtl="0">
              <a:spcBef>
                <a:spcPts val="0"/>
              </a:spcBef>
              <a:spcAft>
                <a:spcPts val="0"/>
              </a:spcAft>
              <a:buNone/>
            </a:pPr>
            <a:r>
              <a:rPr lang="en"/>
              <a:t>TensorFlow Mechanics </a:t>
            </a:r>
            <a:endParaRPr/>
          </a:p>
        </p:txBody>
      </p:sp>
      <p:sp>
        <p:nvSpPr>
          <p:cNvPr id="327" name="Google Shape;327;p55"/>
          <p:cNvSpPr txBox="1"/>
          <p:nvPr/>
        </p:nvSpPr>
        <p:spPr>
          <a:xfrm>
            <a:off x="1318525" y="1230775"/>
            <a:ext cx="3384000" cy="6057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1400"/>
              <a:t>feed data and run graph (operation)</a:t>
            </a:r>
            <a:br>
              <a:rPr lang="en" sz="1400"/>
            </a:br>
            <a:r>
              <a:rPr lang="en" sz="1400" b="1" i="1"/>
              <a:t>sess.run (op, feed_dict={x: x_data}) </a:t>
            </a:r>
            <a:endParaRPr sz="1400" b="1" i="1"/>
          </a:p>
          <a:p>
            <a:pPr marL="0" lvl="0" indent="0" algn="l" rtl="0">
              <a:spcBef>
                <a:spcPts val="0"/>
              </a:spcBef>
              <a:spcAft>
                <a:spcPts val="0"/>
              </a:spcAft>
              <a:buNone/>
            </a:pPr>
            <a:endParaRPr sz="1400"/>
          </a:p>
        </p:txBody>
      </p:sp>
      <p:sp>
        <p:nvSpPr>
          <p:cNvPr id="328" name="Google Shape;328;p55"/>
          <p:cNvSpPr txBox="1"/>
          <p:nvPr/>
        </p:nvSpPr>
        <p:spPr>
          <a:xfrm>
            <a:off x="7158250" y="3555456"/>
            <a:ext cx="3384000" cy="8916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1400"/>
              <a:t>update variables </a:t>
            </a:r>
            <a:endParaRPr sz="1400"/>
          </a:p>
          <a:p>
            <a:pPr marL="0" lvl="0" indent="0" algn="l" rtl="0">
              <a:spcBef>
                <a:spcPts val="0"/>
              </a:spcBef>
              <a:spcAft>
                <a:spcPts val="0"/>
              </a:spcAft>
              <a:buNone/>
            </a:pPr>
            <a:r>
              <a:rPr lang="en" sz="1400"/>
              <a:t>in the graph </a:t>
            </a:r>
            <a:endParaRPr sz="1400"/>
          </a:p>
          <a:p>
            <a:pPr marL="0" lvl="0" indent="0" algn="l" rtl="0">
              <a:spcBef>
                <a:spcPts val="0"/>
              </a:spcBef>
              <a:spcAft>
                <a:spcPts val="0"/>
              </a:spcAft>
              <a:buNone/>
            </a:pPr>
            <a:r>
              <a:rPr lang="en" sz="1400"/>
              <a:t>(and return values)</a:t>
            </a:r>
            <a:r>
              <a:rPr lang="en" sz="1400" b="1"/>
              <a:t> </a:t>
            </a:r>
            <a:endParaRPr sz="1400" b="1"/>
          </a:p>
          <a:p>
            <a:pPr marL="0" lvl="0" indent="0" algn="l" rtl="0">
              <a:spcBef>
                <a:spcPts val="0"/>
              </a:spcBef>
              <a:spcAft>
                <a:spcPts val="0"/>
              </a:spcAft>
              <a:buNone/>
            </a:pPr>
            <a:endParaRPr sz="1400"/>
          </a:p>
        </p:txBody>
      </p:sp>
      <p:grpSp>
        <p:nvGrpSpPr>
          <p:cNvPr id="329" name="Google Shape;329;p55"/>
          <p:cNvGrpSpPr/>
          <p:nvPr/>
        </p:nvGrpSpPr>
        <p:grpSpPr>
          <a:xfrm>
            <a:off x="2947675" y="1707149"/>
            <a:ext cx="4345525" cy="3285000"/>
            <a:chOff x="2322525" y="1302249"/>
            <a:chExt cx="4345525" cy="3285000"/>
          </a:xfrm>
        </p:grpSpPr>
        <p:pic>
          <p:nvPicPr>
            <p:cNvPr id="330" name="Google Shape;330;p55"/>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331" name="Google Shape;331;p55"/>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332" name="Google Shape;332;p55"/>
          <p:cNvPicPr preferRelativeResize="0"/>
          <p:nvPr/>
        </p:nvPicPr>
        <p:blipFill>
          <a:blip r:embed="rId5">
            <a:alphaModFix/>
          </a:blip>
          <a:stretch>
            <a:fillRect/>
          </a:stretch>
        </p:blipFill>
        <p:spPr>
          <a:xfrm>
            <a:off x="4723075" y="2956725"/>
            <a:ext cx="1290879" cy="863149"/>
          </a:xfrm>
          <a:prstGeom prst="rect">
            <a:avLst/>
          </a:prstGeom>
          <a:noFill/>
          <a:ln>
            <a:noFill/>
          </a:ln>
        </p:spPr>
      </p:pic>
      <p:pic>
        <p:nvPicPr>
          <p:cNvPr id="333" name="Google Shape;333;p55"/>
          <p:cNvPicPr preferRelativeResize="0"/>
          <p:nvPr/>
        </p:nvPicPr>
        <p:blipFill>
          <a:blip r:embed="rId6">
            <a:alphaModFix/>
          </a:blip>
          <a:stretch>
            <a:fillRect/>
          </a:stretch>
        </p:blipFill>
        <p:spPr>
          <a:xfrm>
            <a:off x="929125" y="1314737"/>
            <a:ext cx="357425" cy="354838"/>
          </a:xfrm>
          <a:prstGeom prst="rect">
            <a:avLst/>
          </a:prstGeom>
          <a:noFill/>
          <a:ln>
            <a:noFill/>
          </a:ln>
        </p:spPr>
      </p:pic>
      <p:pic>
        <p:nvPicPr>
          <p:cNvPr id="334" name="Google Shape;334;p55"/>
          <p:cNvPicPr preferRelativeResize="0"/>
          <p:nvPr/>
        </p:nvPicPr>
        <p:blipFill>
          <a:blip r:embed="rId7">
            <a:alphaModFix/>
          </a:blip>
          <a:stretch>
            <a:fillRect/>
          </a:stretch>
        </p:blipFill>
        <p:spPr>
          <a:xfrm>
            <a:off x="6800825" y="3767475"/>
            <a:ext cx="357425" cy="354885"/>
          </a:xfrm>
          <a:prstGeom prst="rect">
            <a:avLst/>
          </a:prstGeom>
          <a:noFill/>
          <a:ln>
            <a:noFill/>
          </a:ln>
        </p:spPr>
      </p:pic>
      <p:sp>
        <p:nvSpPr>
          <p:cNvPr id="335" name="Google Shape;335;p55"/>
          <p:cNvSpPr txBox="1"/>
          <p:nvPr/>
        </p:nvSpPr>
        <p:spPr>
          <a:xfrm>
            <a:off x="902050" y="3090550"/>
            <a:ext cx="2391600" cy="4431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1400"/>
              <a:t>Build graph </a:t>
            </a:r>
            <a:r>
              <a:rPr lang="en"/>
              <a:t>using</a:t>
            </a:r>
            <a:r>
              <a:rPr lang="en" sz="1400"/>
              <a:t> </a:t>
            </a:r>
            <a:endParaRPr sz="1400"/>
          </a:p>
          <a:p>
            <a:pPr marL="0" lvl="0" indent="0" algn="l" rtl="0">
              <a:spcBef>
                <a:spcPts val="0"/>
              </a:spcBef>
              <a:spcAft>
                <a:spcPts val="0"/>
              </a:spcAft>
              <a:buNone/>
            </a:pPr>
            <a:r>
              <a:rPr lang="en" sz="1400"/>
              <a:t>TensorFlow operations</a:t>
            </a:r>
            <a:endParaRPr sz="1400"/>
          </a:p>
        </p:txBody>
      </p:sp>
      <p:pic>
        <p:nvPicPr>
          <p:cNvPr id="336" name="Google Shape;336;p55"/>
          <p:cNvPicPr preferRelativeResize="0"/>
          <p:nvPr/>
        </p:nvPicPr>
        <p:blipFill>
          <a:blip r:embed="rId8">
            <a:alphaModFix/>
          </a:blip>
          <a:stretch>
            <a:fillRect/>
          </a:stretch>
        </p:blipFill>
        <p:spPr>
          <a:xfrm>
            <a:off x="544625" y="3178750"/>
            <a:ext cx="357425" cy="354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6"/>
          <p:cNvSpPr txBox="1">
            <a:spLocks noGrp="1"/>
          </p:cNvSpPr>
          <p:nvPr>
            <p:ph type="title"/>
          </p:nvPr>
        </p:nvSpPr>
        <p:spPr>
          <a:xfrm>
            <a:off x="1812726" y="863947"/>
            <a:ext cx="5518500" cy="1741200"/>
          </a:xfrm>
          <a:prstGeom prst="rect">
            <a:avLst/>
          </a:prstGeom>
          <a:noFill/>
          <a:ln>
            <a:noFill/>
          </a:ln>
        </p:spPr>
        <p:txBody>
          <a:bodyPr spcFirstLastPara="1" wrap="square" lIns="26775" tIns="26775" rIns="26775" bIns="26775" anchor="b" anchorCtr="0">
            <a:noAutofit/>
          </a:bodyPr>
          <a:lstStyle/>
          <a:p>
            <a:pPr marL="0" marR="0" lvl="0" indent="0" algn="ctr" rtl="0">
              <a:lnSpc>
                <a:spcPct val="100000"/>
              </a:lnSpc>
              <a:spcBef>
                <a:spcPts val="0"/>
              </a:spcBef>
              <a:spcAft>
                <a:spcPts val="0"/>
              </a:spcAft>
              <a:buClr>
                <a:srgbClr val="000000"/>
              </a:buClr>
              <a:buFont typeface="Gill Sans"/>
              <a:buNone/>
            </a:pPr>
            <a:r>
              <a:rPr lang="en" sz="4400" b="0" i="0" u="none" strike="noStrike" cap="none">
                <a:solidFill>
                  <a:srgbClr val="000000"/>
                </a:solidFill>
                <a:latin typeface="Gill Sans"/>
                <a:ea typeface="Gill Sans"/>
                <a:cs typeface="Gill Sans"/>
                <a:sym typeface="Gill Sans"/>
              </a:rPr>
              <a:t>Lab 2</a:t>
            </a:r>
            <a:endParaRPr/>
          </a:p>
          <a:p>
            <a:pPr marL="0" marR="0" lvl="0" indent="0" algn="ctr" rtl="0">
              <a:lnSpc>
                <a:spcPct val="100000"/>
              </a:lnSpc>
              <a:spcBef>
                <a:spcPts val="0"/>
              </a:spcBef>
              <a:spcAft>
                <a:spcPts val="0"/>
              </a:spcAft>
              <a:buClr>
                <a:srgbClr val="000000"/>
              </a:buClr>
              <a:buFont typeface="Gill Sans"/>
              <a:buNone/>
            </a:pPr>
            <a:r>
              <a:rPr lang="en" sz="2700" b="0" i="0" u="none" strike="noStrike" cap="none">
                <a:solidFill>
                  <a:srgbClr val="000000"/>
                </a:solidFill>
                <a:latin typeface="Gill Sans"/>
                <a:ea typeface="Gill Sans"/>
                <a:cs typeface="Gill Sans"/>
                <a:sym typeface="Gill Sans"/>
              </a:rPr>
              <a:t>Linear Regression</a:t>
            </a:r>
            <a:endParaRPr/>
          </a:p>
        </p:txBody>
      </p:sp>
      <p:sp>
        <p:nvSpPr>
          <p:cNvPr id="342" name="Google Shape;342;p56"/>
          <p:cNvSpPr txBox="1">
            <a:spLocks noGrp="1"/>
          </p:cNvSpPr>
          <p:nvPr>
            <p:ph type="body" idx="1"/>
          </p:nvPr>
        </p:nvSpPr>
        <p:spPr>
          <a:xfrm>
            <a:off x="1812726" y="3197944"/>
            <a:ext cx="5518500" cy="596100"/>
          </a:xfrm>
          <a:prstGeom prst="rect">
            <a:avLst/>
          </a:prstGeom>
          <a:noFill/>
          <a:ln>
            <a:noFill/>
          </a:ln>
        </p:spPr>
        <p:txBody>
          <a:bodyPr spcFirstLastPara="1" wrap="square" lIns="26775" tIns="26775" rIns="26775" bIns="26775" anchor="t" anchorCtr="0">
            <a:noAutofit/>
          </a:bodyPr>
          <a:lstStyle/>
          <a:p>
            <a:pPr marL="0" marR="0" lvl="0" indent="0" algn="ctr" rtl="0">
              <a:lnSpc>
                <a:spcPct val="100000"/>
              </a:lnSpc>
              <a:spcBef>
                <a:spcPts val="0"/>
              </a:spcBef>
              <a:spcAft>
                <a:spcPts val="0"/>
              </a:spcAft>
              <a:buClr>
                <a:srgbClr val="000000"/>
              </a:buClr>
              <a:buFont typeface="Noto Sans Symbols"/>
              <a:buNone/>
            </a:pPr>
            <a:r>
              <a:rPr lang="en" sz="1900" b="0" i="0" u="none" strike="noStrike" cap="none">
                <a:solidFill>
                  <a:srgbClr val="000000"/>
                </a:solidFill>
                <a:latin typeface="Gill Sans"/>
                <a:ea typeface="Gill Sans"/>
                <a:cs typeface="Gill Sans"/>
                <a:sym typeface="Gill Sans"/>
              </a:rPr>
              <a:t>Sung Kim &lt;hunkim+ml@gmail.com&gt;</a:t>
            </a:r>
            <a:endParaRPr/>
          </a:p>
        </p:txBody>
      </p:sp>
      <p:pic>
        <p:nvPicPr>
          <p:cNvPr id="343" name="Google Shape;343;p56"/>
          <p:cNvPicPr preferRelativeResize="0"/>
          <p:nvPr/>
        </p:nvPicPr>
        <p:blipFill>
          <a:blip r:embed="rId3">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57"/>
          <p:cNvPicPr preferRelativeResize="0"/>
          <p:nvPr/>
        </p:nvPicPr>
        <p:blipFill>
          <a:blip r:embed="rId3">
            <a:alphaModFix/>
          </a:blip>
          <a:stretch>
            <a:fillRect/>
          </a:stretch>
        </p:blipFill>
        <p:spPr>
          <a:xfrm>
            <a:off x="1539300" y="1999975"/>
            <a:ext cx="5143500" cy="2095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8"/>
          <p:cNvSpPr txBox="1">
            <a:spLocks noGrp="1"/>
          </p:cNvSpPr>
          <p:nvPr>
            <p:ph type="title"/>
          </p:nvPr>
        </p:nvSpPr>
        <p:spPr>
          <a:xfrm>
            <a:off x="1812726" y="133945"/>
            <a:ext cx="5518500" cy="1285800"/>
          </a:xfrm>
          <a:prstGeom prst="rect">
            <a:avLst/>
          </a:prstGeom>
        </p:spPr>
        <p:txBody>
          <a:bodyPr spcFirstLastPara="1" wrap="square" lIns="34275" tIns="34275" rIns="34275" bIns="34275" anchor="ctr" anchorCtr="0">
            <a:noAutofit/>
          </a:bodyPr>
          <a:lstStyle/>
          <a:p>
            <a:pPr marL="0" lvl="0" indent="0" algn="ctr" rtl="0">
              <a:spcBef>
                <a:spcPts val="0"/>
              </a:spcBef>
              <a:spcAft>
                <a:spcPts val="0"/>
              </a:spcAft>
              <a:buNone/>
            </a:pPr>
            <a:r>
              <a:rPr lang="en"/>
              <a:t>Variables</a:t>
            </a:r>
            <a:endParaRPr/>
          </a:p>
        </p:txBody>
      </p:sp>
      <p:sp>
        <p:nvSpPr>
          <p:cNvPr id="354" name="Google Shape;354;p58"/>
          <p:cNvSpPr txBox="1"/>
          <p:nvPr/>
        </p:nvSpPr>
        <p:spPr>
          <a:xfrm>
            <a:off x="3083719" y="4586288"/>
            <a:ext cx="6060300" cy="593100"/>
          </a:xfrm>
          <a:prstGeom prst="rect">
            <a:avLst/>
          </a:prstGeom>
          <a:noFill/>
          <a:ln>
            <a:noFill/>
          </a:ln>
        </p:spPr>
        <p:txBody>
          <a:bodyPr spcFirstLastPara="1" wrap="square" lIns="34275" tIns="34275" rIns="34275" bIns="34275" anchor="ctr" anchorCtr="0">
            <a:noAutofit/>
          </a:bodyPr>
          <a:lstStyle/>
          <a:p>
            <a:pPr marL="0" lvl="0" indent="0" algn="l" rtl="0">
              <a:spcBef>
                <a:spcPts val="0"/>
              </a:spcBef>
              <a:spcAft>
                <a:spcPts val="0"/>
              </a:spcAft>
              <a:buNone/>
            </a:pPr>
            <a:r>
              <a:rPr lang="en" sz="1800"/>
              <a:t>https://www.tensorflow.org/programmers_guide/variables</a:t>
            </a:r>
            <a:endParaRPr sz="1800"/>
          </a:p>
        </p:txBody>
      </p:sp>
      <p:pic>
        <p:nvPicPr>
          <p:cNvPr id="355" name="Google Shape;355;p58"/>
          <p:cNvPicPr preferRelativeResize="0"/>
          <p:nvPr/>
        </p:nvPicPr>
        <p:blipFill>
          <a:blip r:embed="rId3">
            <a:alphaModFix/>
          </a:blip>
          <a:stretch>
            <a:fillRect/>
          </a:stretch>
        </p:blipFill>
        <p:spPr>
          <a:xfrm>
            <a:off x="320991" y="1271588"/>
            <a:ext cx="8493018" cy="33647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3"/>
          <p:cNvSpPr txBox="1">
            <a:spLocks noGrp="1"/>
          </p:cNvSpPr>
          <p:nvPr>
            <p:ph type="title"/>
          </p:nvPr>
        </p:nvSpPr>
        <p:spPr>
          <a:xfrm>
            <a:off x="1812726" y="863947"/>
            <a:ext cx="5518500" cy="1741200"/>
          </a:xfrm>
          <a:prstGeom prst="rect">
            <a:avLst/>
          </a:prstGeom>
          <a:noFill/>
          <a:ln>
            <a:noFill/>
          </a:ln>
        </p:spPr>
        <p:txBody>
          <a:bodyPr spcFirstLastPara="1" wrap="square" lIns="26775" tIns="26775" rIns="26775" bIns="26775" anchor="b" anchorCtr="0">
            <a:noAutofit/>
          </a:bodyPr>
          <a:lstStyle/>
          <a:p>
            <a:pPr marL="0" marR="0" lvl="0" indent="0" algn="ctr" rtl="0">
              <a:lnSpc>
                <a:spcPct val="100000"/>
              </a:lnSpc>
              <a:spcBef>
                <a:spcPts val="0"/>
              </a:spcBef>
              <a:spcAft>
                <a:spcPts val="0"/>
              </a:spcAft>
              <a:buClr>
                <a:srgbClr val="000000"/>
              </a:buClr>
              <a:buFont typeface="Gill Sans"/>
              <a:buNone/>
            </a:pPr>
            <a:r>
              <a:rPr lang="en" sz="4400" b="0" i="0" u="none" strike="noStrike" cap="none">
                <a:solidFill>
                  <a:srgbClr val="000000"/>
                </a:solidFill>
                <a:latin typeface="Gill Sans"/>
                <a:ea typeface="Gill Sans"/>
                <a:cs typeface="Gill Sans"/>
                <a:sym typeface="Gill Sans"/>
              </a:rPr>
              <a:t>Lab 1</a:t>
            </a:r>
            <a:endParaRPr/>
          </a:p>
          <a:p>
            <a:pPr marL="0" marR="0" lvl="0" indent="0" algn="ctr" rtl="0">
              <a:lnSpc>
                <a:spcPct val="100000"/>
              </a:lnSpc>
              <a:spcBef>
                <a:spcPts val="0"/>
              </a:spcBef>
              <a:spcAft>
                <a:spcPts val="0"/>
              </a:spcAft>
              <a:buClr>
                <a:srgbClr val="000000"/>
              </a:buClr>
              <a:buFont typeface="Gill Sans"/>
              <a:buNone/>
            </a:pPr>
            <a:r>
              <a:rPr lang="en" sz="2700" b="0" i="0" u="none" strike="noStrike" cap="none">
                <a:solidFill>
                  <a:srgbClr val="000000"/>
                </a:solidFill>
                <a:latin typeface="Gill Sans"/>
                <a:ea typeface="Gill Sans"/>
                <a:cs typeface="Gill Sans"/>
                <a:sym typeface="Gill Sans"/>
              </a:rPr>
              <a:t>TensorFlow Basics</a:t>
            </a:r>
            <a:endParaRPr/>
          </a:p>
        </p:txBody>
      </p:sp>
      <p:sp>
        <p:nvSpPr>
          <p:cNvPr id="141" name="Google Shape;141;p33"/>
          <p:cNvSpPr txBox="1">
            <a:spLocks noGrp="1"/>
          </p:cNvSpPr>
          <p:nvPr>
            <p:ph type="body" idx="1"/>
          </p:nvPr>
        </p:nvSpPr>
        <p:spPr>
          <a:xfrm>
            <a:off x="1279125" y="3208031"/>
            <a:ext cx="6585900" cy="596100"/>
          </a:xfrm>
          <a:prstGeom prst="rect">
            <a:avLst/>
          </a:prstGeom>
          <a:noFill/>
          <a:ln>
            <a:noFill/>
          </a:ln>
        </p:spPr>
        <p:txBody>
          <a:bodyPr spcFirstLastPara="1" wrap="square" lIns="26775" tIns="26775" rIns="26775" bIns="26775" anchor="t" anchorCtr="0">
            <a:noAutofit/>
          </a:bodyPr>
          <a:lstStyle/>
          <a:p>
            <a:pPr marL="0" marR="0" lvl="0" indent="0" algn="ctr" rtl="0">
              <a:lnSpc>
                <a:spcPct val="100000"/>
              </a:lnSpc>
              <a:spcBef>
                <a:spcPts val="0"/>
              </a:spcBef>
              <a:spcAft>
                <a:spcPts val="0"/>
              </a:spcAft>
              <a:buClr>
                <a:srgbClr val="000000"/>
              </a:buClr>
              <a:buFont typeface="Noto Sans Symbols"/>
              <a:buNone/>
            </a:pPr>
            <a:r>
              <a:rPr lang="en" sz="1900" b="0" i="0" u="none" strike="noStrike" cap="none">
                <a:solidFill>
                  <a:srgbClr val="000000"/>
                </a:solidFill>
                <a:latin typeface="Gill Sans"/>
                <a:ea typeface="Gill Sans"/>
                <a:cs typeface="Gill Sans"/>
                <a:sym typeface="Gill Sans"/>
              </a:rPr>
              <a:t>Sung Kim &lt;</a:t>
            </a:r>
            <a:r>
              <a:rPr lang="en" sz="1900" b="0" i="0" u="sng" strike="noStrike" cap="none">
                <a:solidFill>
                  <a:schemeClr val="hlink"/>
                </a:solidFill>
                <a:latin typeface="Gill Sans"/>
                <a:ea typeface="Gill Sans"/>
                <a:cs typeface="Gill Sans"/>
                <a:sym typeface="Gill Sans"/>
                <a:hlinkClick r:id="rId3"/>
              </a:rPr>
              <a:t>hunkim+ml@gmail.com</a:t>
            </a:r>
            <a:r>
              <a:rPr lang="en" sz="1900" b="0" i="0" u="none" strike="noStrike" cap="none">
                <a:solidFill>
                  <a:srgbClr val="000000"/>
                </a:solidFill>
                <a:latin typeface="Gill Sans"/>
                <a:ea typeface="Gill Sans"/>
                <a:cs typeface="Gill Sans"/>
                <a:sym typeface="Gill Sans"/>
              </a:rPr>
              <a:t>&gt;</a:t>
            </a:r>
            <a:endParaRPr/>
          </a:p>
          <a:p>
            <a:pPr marL="0" marR="0" lvl="0" indent="0" algn="ctr" rtl="0">
              <a:lnSpc>
                <a:spcPct val="100000"/>
              </a:lnSpc>
              <a:spcBef>
                <a:spcPts val="0"/>
              </a:spcBef>
              <a:spcAft>
                <a:spcPts val="0"/>
              </a:spcAft>
              <a:buClr>
                <a:srgbClr val="000000"/>
              </a:buClr>
              <a:buFont typeface="Noto Sans Symbols"/>
              <a:buNone/>
            </a:pPr>
            <a:r>
              <a:rPr lang="en"/>
              <a:t>Code: </a:t>
            </a:r>
            <a:r>
              <a:rPr lang="en" u="sng">
                <a:solidFill>
                  <a:schemeClr val="hlink"/>
                </a:solidFill>
                <a:hlinkClick r:id="rId4"/>
              </a:rPr>
              <a:t>https://github.com/hunkim/DeepLearningZeroToAll/</a:t>
            </a:r>
            <a:endParaRPr/>
          </a:p>
          <a:p>
            <a:pPr marL="0" marR="0" lvl="0" indent="0" algn="ctr" rtl="0">
              <a:lnSpc>
                <a:spcPct val="100000"/>
              </a:lnSpc>
              <a:spcBef>
                <a:spcPts val="0"/>
              </a:spcBef>
              <a:spcAft>
                <a:spcPts val="0"/>
              </a:spcAft>
              <a:buClr>
                <a:srgbClr val="000000"/>
              </a:buClr>
              <a:buFont typeface="Noto Sans Symbols"/>
              <a:buNone/>
            </a:pPr>
            <a:endParaRPr/>
          </a:p>
          <a:p>
            <a:pPr marL="0" marR="0" lvl="0" indent="0" algn="ctr" rtl="0">
              <a:lnSpc>
                <a:spcPct val="100000"/>
              </a:lnSpc>
              <a:spcBef>
                <a:spcPts val="0"/>
              </a:spcBef>
              <a:spcAft>
                <a:spcPts val="0"/>
              </a:spcAft>
              <a:buClr>
                <a:srgbClr val="000000"/>
              </a:buClr>
              <a:buFont typeface="Noto Sans Symbols"/>
              <a:buNone/>
            </a:pPr>
            <a:endParaRPr/>
          </a:p>
        </p:txBody>
      </p:sp>
      <p:grpSp>
        <p:nvGrpSpPr>
          <p:cNvPr id="142" name="Google Shape;142;p33"/>
          <p:cNvGrpSpPr/>
          <p:nvPr/>
        </p:nvGrpSpPr>
        <p:grpSpPr>
          <a:xfrm>
            <a:off x="-348127" y="87975"/>
            <a:ext cx="2543803" cy="1589522"/>
            <a:chOff x="-928337" y="234600"/>
            <a:chExt cx="6783474" cy="4238725"/>
          </a:xfrm>
        </p:grpSpPr>
        <p:pic>
          <p:nvPicPr>
            <p:cNvPr id="143" name="Google Shape;143;p33"/>
            <p:cNvPicPr preferRelativeResize="0"/>
            <p:nvPr/>
          </p:nvPicPr>
          <p:blipFill>
            <a:blip r:embed="rId5">
              <a:alphaModFix/>
            </a:blip>
            <a:stretch>
              <a:fillRect/>
            </a:stretch>
          </p:blipFill>
          <p:spPr>
            <a:xfrm>
              <a:off x="-928337" y="656925"/>
              <a:ext cx="6783474" cy="3816400"/>
            </a:xfrm>
            <a:prstGeom prst="rect">
              <a:avLst/>
            </a:prstGeom>
            <a:noFill/>
            <a:ln>
              <a:noFill/>
            </a:ln>
          </p:spPr>
        </p:pic>
        <p:sp>
          <p:nvSpPr>
            <p:cNvPr id="144" name="Google Shape;144;p33"/>
            <p:cNvSpPr txBox="1"/>
            <p:nvPr/>
          </p:nvSpPr>
          <p:spPr>
            <a:xfrm>
              <a:off x="672550" y="234600"/>
              <a:ext cx="3581700" cy="10512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1800"/>
                <a:t>With TF 1.0!</a:t>
              </a:r>
              <a:endParaRPr sz="1800"/>
            </a:p>
          </p:txBody>
        </p:sp>
      </p:grpSp>
      <p:pic>
        <p:nvPicPr>
          <p:cNvPr id="145" name="Google Shape;145;p33"/>
          <p:cNvPicPr preferRelativeResize="0"/>
          <p:nvPr/>
        </p:nvPicPr>
        <p:blipFill>
          <a:blip r:embed="rId6">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34"/>
          <p:cNvPicPr preferRelativeResize="0"/>
          <p:nvPr/>
        </p:nvPicPr>
        <p:blipFill>
          <a:blip r:embed="rId3">
            <a:alphaModFix/>
          </a:blip>
          <a:stretch>
            <a:fillRect/>
          </a:stretch>
        </p:blipFill>
        <p:spPr>
          <a:xfrm>
            <a:off x="57150" y="57150"/>
            <a:ext cx="9029700" cy="4556108"/>
          </a:xfrm>
          <a:prstGeom prst="rect">
            <a:avLst/>
          </a:prstGeom>
          <a:noFill/>
          <a:ln>
            <a:noFill/>
          </a:ln>
        </p:spPr>
      </p:pic>
      <p:sp>
        <p:nvSpPr>
          <p:cNvPr id="151" name="Google Shape;151;p34"/>
          <p:cNvSpPr/>
          <p:nvPr/>
        </p:nvSpPr>
        <p:spPr>
          <a:xfrm>
            <a:off x="6099772" y="4770956"/>
            <a:ext cx="3021300" cy="339300"/>
          </a:xfrm>
          <a:prstGeom prst="rect">
            <a:avLst/>
          </a:prstGeom>
          <a:no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900" b="0" i="0" u="none" strike="noStrike" cap="none">
                <a:solidFill>
                  <a:srgbClr val="000000"/>
                </a:solidFill>
                <a:latin typeface="Helvetica Neue"/>
                <a:ea typeface="Helvetica Neue"/>
                <a:cs typeface="Helvetica Neue"/>
                <a:sym typeface="Helvetica Neue"/>
              </a:rPr>
              <a:t>https://www.tensorflow.org</a:t>
            </a:r>
            <a:endParaRPr sz="5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35"/>
          <p:cNvPicPr preferRelativeResize="0"/>
          <p:nvPr/>
        </p:nvPicPr>
        <p:blipFill>
          <a:blip r:embed="rId3">
            <a:alphaModFix/>
          </a:blip>
          <a:stretch>
            <a:fillRect/>
          </a:stretch>
        </p:blipFill>
        <p:spPr>
          <a:xfrm>
            <a:off x="1532442" y="1538300"/>
            <a:ext cx="6008308" cy="3329575"/>
          </a:xfrm>
          <a:prstGeom prst="rect">
            <a:avLst/>
          </a:prstGeom>
          <a:noFill/>
          <a:ln>
            <a:noFill/>
          </a:ln>
        </p:spPr>
      </p:pic>
      <p:sp>
        <p:nvSpPr>
          <p:cNvPr id="157" name="Google Shape;157;p35"/>
          <p:cNvSpPr txBox="1">
            <a:spLocks noGrp="1"/>
          </p:cNvSpPr>
          <p:nvPr>
            <p:ph type="title"/>
          </p:nvPr>
        </p:nvSpPr>
        <p:spPr>
          <a:xfrm>
            <a:off x="0" y="286350"/>
            <a:ext cx="9073200" cy="1285800"/>
          </a:xfrm>
          <a:prstGeom prst="rect">
            <a:avLst/>
          </a:prstGeom>
        </p:spPr>
        <p:txBody>
          <a:bodyPr spcFirstLastPara="1" wrap="square" lIns="34275" tIns="34275" rIns="34275" bIns="34275" anchor="b" anchorCtr="0">
            <a:noAutofit/>
          </a:bodyPr>
          <a:lstStyle/>
          <a:p>
            <a:pPr marL="0" lvl="0" indent="0" algn="ctr" rtl="0">
              <a:spcBef>
                <a:spcPts val="0"/>
              </a:spcBef>
              <a:spcAft>
                <a:spcPts val="0"/>
              </a:spcAft>
              <a:buNone/>
            </a:pPr>
            <a:r>
              <a:rPr lang="en"/>
              <a:t>Call for comments</a:t>
            </a:r>
            <a:endParaRPr/>
          </a:p>
          <a:p>
            <a:pPr marL="0" lvl="0" indent="0" algn="ctr" rtl="0">
              <a:spcBef>
                <a:spcPts val="0"/>
              </a:spcBef>
              <a:spcAft>
                <a:spcPts val="0"/>
              </a:spcAft>
              <a:buNone/>
            </a:pPr>
            <a:r>
              <a:rPr lang="en" sz="2800"/>
              <a:t>Please feel free to add comments directly on these slides</a:t>
            </a:r>
            <a:endParaRPr sz="2800"/>
          </a:p>
          <a:p>
            <a:pPr marL="0" lvl="0" indent="0" algn="ctr" rtl="0">
              <a:spcBef>
                <a:spcPts val="0"/>
              </a:spcBef>
              <a:spcAft>
                <a:spcPts val="0"/>
              </a:spcAft>
              <a:buNone/>
            </a:pPr>
            <a:r>
              <a:rPr lang="en" sz="2800"/>
              <a:t>Other slides: </a:t>
            </a:r>
            <a:r>
              <a:rPr lang="en" sz="2800" u="sng">
                <a:solidFill>
                  <a:schemeClr val="hlink"/>
                </a:solidFill>
                <a:hlinkClick r:id="rId4"/>
              </a:rPr>
              <a:t>https://goo.gl/jPtWNt</a:t>
            </a:r>
            <a:r>
              <a:rPr lang="en" sz="2800"/>
              <a:t>      </a:t>
            </a:r>
            <a:endParaRPr sz="2800"/>
          </a:p>
        </p:txBody>
      </p:sp>
      <p:sp>
        <p:nvSpPr>
          <p:cNvPr id="158" name="Google Shape;158;p35"/>
          <p:cNvSpPr txBox="1"/>
          <p:nvPr/>
        </p:nvSpPr>
        <p:spPr>
          <a:xfrm>
            <a:off x="5446800" y="4728475"/>
            <a:ext cx="4064700" cy="5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rPr>
              <a:t>Picture from http://www.tssablog.org/archives/3280</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6"/>
          <p:cNvSpPr txBox="1">
            <a:spLocks noGrp="1"/>
          </p:cNvSpPr>
          <p:nvPr>
            <p:ph type="title"/>
          </p:nvPr>
        </p:nvSpPr>
        <p:spPr>
          <a:xfrm>
            <a:off x="1812726" y="863947"/>
            <a:ext cx="5518500" cy="1741200"/>
          </a:xfrm>
          <a:prstGeom prst="rect">
            <a:avLst/>
          </a:prstGeom>
          <a:noFill/>
          <a:ln>
            <a:noFill/>
          </a:ln>
        </p:spPr>
        <p:txBody>
          <a:bodyPr spcFirstLastPara="1" wrap="square" lIns="26775" tIns="26775" rIns="26775" bIns="26775" anchor="b" anchorCtr="0">
            <a:noAutofit/>
          </a:bodyPr>
          <a:lstStyle/>
          <a:p>
            <a:pPr marL="0" marR="0" lvl="0" indent="0" algn="ctr" rtl="0">
              <a:lnSpc>
                <a:spcPct val="100000"/>
              </a:lnSpc>
              <a:spcBef>
                <a:spcPts val="0"/>
              </a:spcBef>
              <a:spcAft>
                <a:spcPts val="0"/>
              </a:spcAft>
              <a:buClr>
                <a:srgbClr val="000000"/>
              </a:buClr>
              <a:buFont typeface="Gill Sans"/>
              <a:buNone/>
            </a:pPr>
            <a:r>
              <a:rPr lang="en" sz="4400" b="0" i="0" u="none" strike="noStrike" cap="none">
                <a:solidFill>
                  <a:srgbClr val="000000"/>
                </a:solidFill>
                <a:latin typeface="Gill Sans"/>
                <a:ea typeface="Gill Sans"/>
                <a:cs typeface="Gill Sans"/>
                <a:sym typeface="Gill Sans"/>
              </a:rPr>
              <a:t>Lab 1</a:t>
            </a:r>
            <a:endParaRPr/>
          </a:p>
          <a:p>
            <a:pPr marL="0" marR="0" lvl="0" indent="0" algn="ctr" rtl="0">
              <a:lnSpc>
                <a:spcPct val="100000"/>
              </a:lnSpc>
              <a:spcBef>
                <a:spcPts val="0"/>
              </a:spcBef>
              <a:spcAft>
                <a:spcPts val="0"/>
              </a:spcAft>
              <a:buClr>
                <a:srgbClr val="000000"/>
              </a:buClr>
              <a:buFont typeface="Gill Sans"/>
              <a:buNone/>
            </a:pPr>
            <a:r>
              <a:rPr lang="en" sz="2700" b="0" i="0" u="none" strike="noStrike" cap="none">
                <a:solidFill>
                  <a:srgbClr val="000000"/>
                </a:solidFill>
                <a:latin typeface="Gill Sans"/>
                <a:ea typeface="Gill Sans"/>
                <a:cs typeface="Gill Sans"/>
                <a:sym typeface="Gill Sans"/>
              </a:rPr>
              <a:t>TensorFlow Basics</a:t>
            </a:r>
            <a:endParaRPr/>
          </a:p>
        </p:txBody>
      </p:sp>
      <p:sp>
        <p:nvSpPr>
          <p:cNvPr id="164" name="Google Shape;164;p36"/>
          <p:cNvSpPr txBox="1">
            <a:spLocks noGrp="1"/>
          </p:cNvSpPr>
          <p:nvPr>
            <p:ph type="body" idx="1"/>
          </p:nvPr>
        </p:nvSpPr>
        <p:spPr>
          <a:xfrm>
            <a:off x="1279125" y="3208031"/>
            <a:ext cx="6585900" cy="596100"/>
          </a:xfrm>
          <a:prstGeom prst="rect">
            <a:avLst/>
          </a:prstGeom>
          <a:noFill/>
          <a:ln>
            <a:noFill/>
          </a:ln>
        </p:spPr>
        <p:txBody>
          <a:bodyPr spcFirstLastPara="1" wrap="square" lIns="26775" tIns="26775" rIns="26775" bIns="26775" anchor="t" anchorCtr="0">
            <a:noAutofit/>
          </a:bodyPr>
          <a:lstStyle/>
          <a:p>
            <a:pPr marL="0" marR="0" lvl="0" indent="0" algn="ctr" rtl="0">
              <a:lnSpc>
                <a:spcPct val="100000"/>
              </a:lnSpc>
              <a:spcBef>
                <a:spcPts val="0"/>
              </a:spcBef>
              <a:spcAft>
                <a:spcPts val="0"/>
              </a:spcAft>
              <a:buClr>
                <a:srgbClr val="000000"/>
              </a:buClr>
              <a:buFont typeface="Noto Sans Symbols"/>
              <a:buNone/>
            </a:pPr>
            <a:r>
              <a:rPr lang="en" sz="1900" b="0" i="0" u="none" strike="noStrike" cap="none">
                <a:solidFill>
                  <a:srgbClr val="000000"/>
                </a:solidFill>
                <a:latin typeface="Gill Sans"/>
                <a:ea typeface="Gill Sans"/>
                <a:cs typeface="Gill Sans"/>
                <a:sym typeface="Gill Sans"/>
              </a:rPr>
              <a:t>Sung Kim &lt;</a:t>
            </a:r>
            <a:r>
              <a:rPr lang="en" sz="1900" b="0" i="0" u="sng" strike="noStrike" cap="none">
                <a:solidFill>
                  <a:schemeClr val="hlink"/>
                </a:solidFill>
                <a:latin typeface="Gill Sans"/>
                <a:ea typeface="Gill Sans"/>
                <a:cs typeface="Gill Sans"/>
                <a:sym typeface="Gill Sans"/>
                <a:hlinkClick r:id="rId3"/>
              </a:rPr>
              <a:t>hunkim+ml@gmail.com</a:t>
            </a:r>
            <a:r>
              <a:rPr lang="en" sz="1900" b="0" i="0" u="none" strike="noStrike" cap="none">
                <a:solidFill>
                  <a:srgbClr val="000000"/>
                </a:solidFill>
                <a:latin typeface="Gill Sans"/>
                <a:ea typeface="Gill Sans"/>
                <a:cs typeface="Gill Sans"/>
                <a:sym typeface="Gill Sans"/>
              </a:rPr>
              <a:t>&gt;</a:t>
            </a:r>
            <a:endParaRPr/>
          </a:p>
          <a:p>
            <a:pPr marL="0" marR="0" lvl="0" indent="0" algn="ctr" rtl="0">
              <a:lnSpc>
                <a:spcPct val="100000"/>
              </a:lnSpc>
              <a:spcBef>
                <a:spcPts val="0"/>
              </a:spcBef>
              <a:spcAft>
                <a:spcPts val="0"/>
              </a:spcAft>
              <a:buClr>
                <a:srgbClr val="000000"/>
              </a:buClr>
              <a:buFont typeface="Noto Sans Symbols"/>
              <a:buNone/>
            </a:pPr>
            <a:r>
              <a:rPr lang="en"/>
              <a:t>Code: </a:t>
            </a:r>
            <a:r>
              <a:rPr lang="en" u="sng">
                <a:solidFill>
                  <a:schemeClr val="hlink"/>
                </a:solidFill>
                <a:hlinkClick r:id="rId4"/>
              </a:rPr>
              <a:t>https://github.com/hunkim/DeepLearningZeroToAll/</a:t>
            </a:r>
            <a:endParaRPr/>
          </a:p>
          <a:p>
            <a:pPr marL="0" marR="0" lvl="0" indent="0" algn="ctr" rtl="0">
              <a:lnSpc>
                <a:spcPct val="100000"/>
              </a:lnSpc>
              <a:spcBef>
                <a:spcPts val="0"/>
              </a:spcBef>
              <a:spcAft>
                <a:spcPts val="0"/>
              </a:spcAft>
              <a:buClr>
                <a:srgbClr val="000000"/>
              </a:buClr>
              <a:buFont typeface="Noto Sans Symbols"/>
              <a:buNone/>
            </a:pPr>
            <a:endParaRPr/>
          </a:p>
          <a:p>
            <a:pPr marL="0" marR="0" lvl="0" indent="0" algn="ctr" rtl="0">
              <a:lnSpc>
                <a:spcPct val="100000"/>
              </a:lnSpc>
              <a:spcBef>
                <a:spcPts val="0"/>
              </a:spcBef>
              <a:spcAft>
                <a:spcPts val="0"/>
              </a:spcAft>
              <a:buClr>
                <a:srgbClr val="000000"/>
              </a:buClr>
              <a:buFont typeface="Noto Sans Symbols"/>
              <a:buNone/>
            </a:pPr>
            <a:endParaRPr/>
          </a:p>
        </p:txBody>
      </p:sp>
      <p:grpSp>
        <p:nvGrpSpPr>
          <p:cNvPr id="165" name="Google Shape;165;p36"/>
          <p:cNvGrpSpPr/>
          <p:nvPr/>
        </p:nvGrpSpPr>
        <p:grpSpPr>
          <a:xfrm>
            <a:off x="-348127" y="87975"/>
            <a:ext cx="2543803" cy="1589522"/>
            <a:chOff x="-928337" y="234600"/>
            <a:chExt cx="6783474" cy="4238725"/>
          </a:xfrm>
        </p:grpSpPr>
        <p:pic>
          <p:nvPicPr>
            <p:cNvPr id="166" name="Google Shape;166;p36"/>
            <p:cNvPicPr preferRelativeResize="0"/>
            <p:nvPr/>
          </p:nvPicPr>
          <p:blipFill>
            <a:blip r:embed="rId5">
              <a:alphaModFix/>
            </a:blip>
            <a:stretch>
              <a:fillRect/>
            </a:stretch>
          </p:blipFill>
          <p:spPr>
            <a:xfrm>
              <a:off x="-928337" y="656925"/>
              <a:ext cx="6783474" cy="3816400"/>
            </a:xfrm>
            <a:prstGeom prst="rect">
              <a:avLst/>
            </a:prstGeom>
            <a:noFill/>
            <a:ln>
              <a:noFill/>
            </a:ln>
          </p:spPr>
        </p:pic>
        <p:sp>
          <p:nvSpPr>
            <p:cNvPr id="167" name="Google Shape;167;p36"/>
            <p:cNvSpPr txBox="1"/>
            <p:nvPr/>
          </p:nvSpPr>
          <p:spPr>
            <a:xfrm>
              <a:off x="672550" y="234600"/>
              <a:ext cx="3581700" cy="10512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1800"/>
                <a:t>With TF 1.0!</a:t>
              </a:r>
              <a:endParaRPr sz="1800"/>
            </a:p>
          </p:txBody>
        </p:sp>
      </p:grpSp>
      <p:pic>
        <p:nvPicPr>
          <p:cNvPr id="168" name="Google Shape;168;p36"/>
          <p:cNvPicPr preferRelativeResize="0"/>
          <p:nvPr/>
        </p:nvPicPr>
        <p:blipFill>
          <a:blip r:embed="rId6">
            <a:alphaModFix/>
          </a:blip>
          <a:stretch>
            <a:fillRect/>
          </a:stretch>
        </p:blipFill>
        <p:spPr>
          <a:xfrm>
            <a:off x="7546341" y="4261902"/>
            <a:ext cx="1428750" cy="7750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37"/>
          <p:cNvPicPr preferRelativeResize="0"/>
          <p:nvPr/>
        </p:nvPicPr>
        <p:blipFill>
          <a:blip r:embed="rId3">
            <a:alphaModFix/>
          </a:blip>
          <a:stretch>
            <a:fillRect/>
          </a:stretch>
        </p:blipFill>
        <p:spPr>
          <a:xfrm>
            <a:off x="57150" y="57150"/>
            <a:ext cx="9029700" cy="4556108"/>
          </a:xfrm>
          <a:prstGeom prst="rect">
            <a:avLst/>
          </a:prstGeom>
          <a:noFill/>
          <a:ln>
            <a:noFill/>
          </a:ln>
        </p:spPr>
      </p:pic>
      <p:sp>
        <p:nvSpPr>
          <p:cNvPr id="174" name="Google Shape;174;p37"/>
          <p:cNvSpPr/>
          <p:nvPr/>
        </p:nvSpPr>
        <p:spPr>
          <a:xfrm>
            <a:off x="6099772" y="4770956"/>
            <a:ext cx="3021300" cy="339300"/>
          </a:xfrm>
          <a:prstGeom prst="rect">
            <a:avLst/>
          </a:prstGeom>
          <a:no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r>
              <a:rPr lang="en" sz="1900" b="0" i="0" u="none" strike="noStrike" cap="none">
                <a:solidFill>
                  <a:srgbClr val="000000"/>
                </a:solidFill>
                <a:latin typeface="Helvetica Neue"/>
                <a:ea typeface="Helvetica Neue"/>
                <a:cs typeface="Helvetica Neue"/>
                <a:sym typeface="Helvetica Neue"/>
              </a:rPr>
              <a:t>https://www.tensorflow.org</a:t>
            </a:r>
            <a:endParaRPr sz="5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8"/>
          <p:cNvSpPr txBox="1"/>
          <p:nvPr/>
        </p:nvSpPr>
        <p:spPr>
          <a:xfrm>
            <a:off x="5298534" y="4841494"/>
            <a:ext cx="3787200" cy="245700"/>
          </a:xfrm>
          <a:prstGeom prst="rect">
            <a:avLst/>
          </a:prstGeom>
          <a:noFill/>
          <a:ln>
            <a:noFill/>
          </a:ln>
        </p:spPr>
        <p:txBody>
          <a:bodyPr spcFirstLastPara="1" wrap="square" lIns="34275" tIns="34275" rIns="34275" bIns="34275" anchor="ctr" anchorCtr="0">
            <a:noAutofit/>
          </a:bodyPr>
          <a:lstStyle/>
          <a:p>
            <a:pPr marL="0" lvl="0" indent="0" algn="l" rtl="0">
              <a:spcBef>
                <a:spcPts val="0"/>
              </a:spcBef>
              <a:spcAft>
                <a:spcPts val="0"/>
              </a:spcAft>
              <a:buNone/>
            </a:pPr>
            <a:r>
              <a:rPr lang="en" sz="1100"/>
              <a:t>https://twitter.com/fchollet/status/830499993450450944/</a:t>
            </a:r>
            <a:endParaRPr sz="1100"/>
          </a:p>
        </p:txBody>
      </p:sp>
      <p:pic>
        <p:nvPicPr>
          <p:cNvPr id="180" name="Google Shape;180;p38"/>
          <p:cNvPicPr preferRelativeResize="0"/>
          <p:nvPr/>
        </p:nvPicPr>
        <p:blipFill>
          <a:blip r:embed="rId3">
            <a:alphaModFix/>
          </a:blip>
          <a:stretch>
            <a:fillRect/>
          </a:stretch>
        </p:blipFill>
        <p:spPr>
          <a:xfrm>
            <a:off x="1877902" y="1287848"/>
            <a:ext cx="5388212" cy="3307373"/>
          </a:xfrm>
          <a:prstGeom prst="rect">
            <a:avLst/>
          </a:prstGeom>
          <a:noFill/>
          <a:ln>
            <a:noFill/>
          </a:ln>
        </p:spPr>
      </p:pic>
      <p:sp>
        <p:nvSpPr>
          <p:cNvPr id="181" name="Google Shape;181;p38"/>
          <p:cNvSpPr txBox="1">
            <a:spLocks noGrp="1"/>
          </p:cNvSpPr>
          <p:nvPr>
            <p:ph type="title"/>
          </p:nvPr>
        </p:nvSpPr>
        <p:spPr>
          <a:xfrm>
            <a:off x="1812726" y="133945"/>
            <a:ext cx="5518500" cy="1285800"/>
          </a:xfrm>
          <a:prstGeom prst="rect">
            <a:avLst/>
          </a:prstGeom>
          <a:no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Gill Sans"/>
              <a:buNone/>
            </a:pPr>
            <a:r>
              <a:rPr lang="en" sz="3400" b="0" i="0" u="none" strike="noStrike" cap="none">
                <a:solidFill>
                  <a:srgbClr val="000000"/>
                </a:solidFill>
                <a:latin typeface="Gill Sans"/>
                <a:ea typeface="Gill Sans"/>
                <a:cs typeface="Gill Sans"/>
                <a:sym typeface="Gill Sans"/>
              </a:rPr>
              <a:t>TensorFlow</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39"/>
          <p:cNvPicPr preferRelativeResize="0"/>
          <p:nvPr/>
        </p:nvPicPr>
        <p:blipFill>
          <a:blip r:embed="rId3">
            <a:alphaModFix/>
          </a:blip>
          <a:stretch>
            <a:fillRect/>
          </a:stretch>
        </p:blipFill>
        <p:spPr>
          <a:xfrm>
            <a:off x="57150" y="57150"/>
            <a:ext cx="8534064" cy="5029201"/>
          </a:xfrm>
          <a:prstGeom prst="rect">
            <a:avLst/>
          </a:prstGeom>
          <a:noFill/>
          <a:ln>
            <a:noFill/>
          </a:ln>
        </p:spPr>
      </p:pic>
      <p:sp>
        <p:nvSpPr>
          <p:cNvPr id="187" name="Google Shape;187;p39"/>
          <p:cNvSpPr txBox="1"/>
          <p:nvPr/>
        </p:nvSpPr>
        <p:spPr>
          <a:xfrm>
            <a:off x="5298534" y="4841494"/>
            <a:ext cx="3787200" cy="245700"/>
          </a:xfrm>
          <a:prstGeom prst="rect">
            <a:avLst/>
          </a:prstGeom>
          <a:noFill/>
          <a:ln>
            <a:noFill/>
          </a:ln>
        </p:spPr>
        <p:txBody>
          <a:bodyPr spcFirstLastPara="1" wrap="square" lIns="34275" tIns="34275" rIns="34275" bIns="34275" anchor="ctr" anchorCtr="0">
            <a:noAutofit/>
          </a:bodyPr>
          <a:lstStyle/>
          <a:p>
            <a:pPr marL="0" lvl="0" indent="0" algn="l" rtl="0">
              <a:spcBef>
                <a:spcPts val="0"/>
              </a:spcBef>
              <a:spcAft>
                <a:spcPts val="0"/>
              </a:spcAft>
              <a:buNone/>
            </a:pPr>
            <a:r>
              <a:rPr lang="en" sz="1100"/>
              <a:t>https://twitter.com/fchollet/status/830499993450450944/</a:t>
            </a:r>
            <a:endParaRPr sz="11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1145</Words>
  <Application>Microsoft Office PowerPoint</Application>
  <PresentationFormat>화면 슬라이드 쇼(16:9)</PresentationFormat>
  <Paragraphs>129</Paragraphs>
  <Slides>28</Slides>
  <Notes>28</Notes>
  <HiddenSlides>0</HiddenSlides>
  <MMClips>0</MMClips>
  <ScaleCrop>false</ScaleCrop>
  <HeadingPairs>
    <vt:vector size="6" baseType="variant">
      <vt:variant>
        <vt:lpstr>사용한 글꼴</vt:lpstr>
      </vt:variant>
      <vt:variant>
        <vt:i4>7</vt:i4>
      </vt:variant>
      <vt:variant>
        <vt:lpstr>테마</vt:lpstr>
      </vt:variant>
      <vt:variant>
        <vt:i4>2</vt:i4>
      </vt:variant>
      <vt:variant>
        <vt:lpstr>슬라이드 제목</vt:lpstr>
      </vt:variant>
      <vt:variant>
        <vt:i4>28</vt:i4>
      </vt:variant>
    </vt:vector>
  </HeadingPairs>
  <TitlesOfParts>
    <vt:vector size="37" baseType="lpstr">
      <vt:lpstr>Calibri</vt:lpstr>
      <vt:lpstr>Helvetica Neue</vt:lpstr>
      <vt:lpstr>Arial</vt:lpstr>
      <vt:lpstr>Wingdings</vt:lpstr>
      <vt:lpstr>Noto Sans Symbols</vt:lpstr>
      <vt:lpstr>Gill Sans</vt:lpstr>
      <vt:lpstr>Consolas</vt:lpstr>
      <vt:lpstr>Simple Light</vt:lpstr>
      <vt:lpstr>White</vt:lpstr>
      <vt:lpstr>Lab 1 TensorFlow Basics</vt:lpstr>
      <vt:lpstr>Call for comments Please feel free to add comments directly on these slides Other slides: https://goo.gl/jPtWNt      </vt:lpstr>
      <vt:lpstr>Lab 1 TensorFlow Basics</vt:lpstr>
      <vt:lpstr>PowerPoint 프레젠테이션</vt:lpstr>
      <vt:lpstr>Call for comments Please feel free to add comments directly on these slides Other slides: https://goo.gl/jPtWNt      </vt:lpstr>
      <vt:lpstr>Lab 1 TensorFlow Basics</vt:lpstr>
      <vt:lpstr>PowerPoint 프레젠테이션</vt:lpstr>
      <vt:lpstr>TensorFlow</vt:lpstr>
      <vt:lpstr>PowerPoint 프레젠테이션</vt:lpstr>
      <vt:lpstr>TensorFlow</vt:lpstr>
      <vt:lpstr>What is a Data Flow Graph?</vt:lpstr>
      <vt:lpstr>Installing TensorFlow</vt:lpstr>
      <vt:lpstr>Check installation and version</vt:lpstr>
      <vt:lpstr>https://github.com/hunkim/DeepLearningZeroToAll/ </vt:lpstr>
      <vt:lpstr>TensorFlow Hello World!</vt:lpstr>
      <vt:lpstr>Computational Graph</vt:lpstr>
      <vt:lpstr>TensorFlow Mechanics </vt:lpstr>
      <vt:lpstr>Computational Graph</vt:lpstr>
      <vt:lpstr>Placeholder </vt:lpstr>
      <vt:lpstr>TensorFlow Mechanics </vt:lpstr>
      <vt:lpstr>Everything is Tensor</vt:lpstr>
      <vt:lpstr>Tensor Ranks, Shapes, and Types</vt:lpstr>
      <vt:lpstr>Tensor Ranks, Shapes, and Types</vt:lpstr>
      <vt:lpstr>Tensor Ranks, Shapes, and Types</vt:lpstr>
      <vt:lpstr>TensorFlow Mechanics </vt:lpstr>
      <vt:lpstr>Lab 2 Linear Regression</vt:lpstr>
      <vt:lpstr>PowerPoint 프레젠테이션</vt:lpstr>
      <vt:lpstr>Variables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Felix</cp:lastModifiedBy>
  <cp:revision>3</cp:revision>
  <dcterms:modified xsi:type="dcterms:W3CDTF">2026-01-15T14:53:51Z</dcterms:modified>
</cp:coreProperties>
</file>